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054" autoAdjust="0"/>
  </p:normalViewPr>
  <p:slideViewPr>
    <p:cSldViewPr snapToGrid="0">
      <p:cViewPr varScale="1">
        <p:scale>
          <a:sx n="112" d="100"/>
          <a:sy n="112" d="100"/>
        </p:scale>
        <p:origin x="-42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DZIEĆMI BOŻYMI</a:t>
            </a:r>
            <a:r>
              <a:rPr lang="pl-PL" sz="6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 </a:t>
            </a:r>
            <a:endParaRPr lang="pl-PL" sz="6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obrane\the-dew-638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24841" y="-1575436"/>
            <a:ext cx="13248704" cy="1005878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266796" y="2619267"/>
            <a:ext cx="12570940" cy="1469654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21114" y="2930221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DZIEĆMI BOŻYMI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SAKRAMENT CHRZTU ŚWIĘTEGO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Pobrane\folder-10162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016038" cy="9318308"/>
          </a:xfrm>
          <a:prstGeom prst="rect">
            <a:avLst/>
          </a:prstGeom>
          <a:noFill/>
        </p:spPr>
      </p:pic>
      <p:pic>
        <p:nvPicPr>
          <p:cNvPr id="1026" name="Picture 2" descr="C:\Users\Krzysztof\Desktop\jkl\IMG_08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79720">
            <a:off x="1112838" y="2087761"/>
            <a:ext cx="3072384" cy="4608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62308" y="563880"/>
            <a:ext cx="5753819" cy="169164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60716" y="673443"/>
            <a:ext cx="58458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Ważne dokumenty są pieczętowane.</a:t>
            </a: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1" name="Picture 2" descr="D:\Pobrane\postcard-18977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82220">
            <a:off x="8127015" y="779172"/>
            <a:ext cx="3657600" cy="2926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Krzysztof\Desktop\jkl\IMG_08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76378">
            <a:off x="4663122" y="2453322"/>
            <a:ext cx="3291840" cy="219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Krzysztof\Desktop\jkl\IMG_082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663398">
            <a:off x="5258435" y="3398837"/>
            <a:ext cx="3291840" cy="2194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5" descr="C:\Users\Krzysztof\Desktop\jkl\IMG_082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781289">
            <a:off x="8392794" y="4239895"/>
            <a:ext cx="3373755" cy="2145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map-25274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77240"/>
            <a:ext cx="12801600" cy="85344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57200" y="213360"/>
            <a:ext cx="7824158" cy="271962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49644" y="2020781"/>
            <a:ext cx="51239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48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  <a:p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91706" y="259080"/>
            <a:ext cx="79535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Na mocy sakramentu chrztu świętego każdy z nas nosi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 swoim sercu pieczęć Chrystusa.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Nie można jej usunąć!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2050" name="Picture 2" descr="C:\Users\Krzysztof\Desktop\seal-2512363_19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98194">
            <a:off x="7453598" y="4229219"/>
            <a:ext cx="1397166" cy="1397166"/>
          </a:xfrm>
          <a:prstGeom prst="rect">
            <a:avLst/>
          </a:prstGeom>
          <a:noFill/>
        </p:spPr>
      </p:pic>
      <p:sp>
        <p:nvSpPr>
          <p:cNvPr id="12" name="Plus 11"/>
          <p:cNvSpPr/>
          <p:nvPr/>
        </p:nvSpPr>
        <p:spPr>
          <a:xfrm rot="976488">
            <a:off x="7742712" y="4488873"/>
            <a:ext cx="807522" cy="819397"/>
          </a:xfrm>
          <a:prstGeom prst="mathPl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aptism-1040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33399" y="624840"/>
            <a:ext cx="8238067" cy="20760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624840" y="670560"/>
            <a:ext cx="8747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Jaki to znak, który podczas chrztu świętego zostawił Pan Bóg w naszej duszy? 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D:\Pobrane\stamp-14157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4320"/>
            <a:ext cx="12370735" cy="94772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499287" y="2026920"/>
            <a:ext cx="9086335" cy="237744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767840" y="2148840"/>
            <a:ext cx="8656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Znak przynależności do grona dzieci Bożych – taka nadzwyczajna pieczęć, którą nosimy w swojej duszy.</a:t>
            </a:r>
            <a:endParaRPr lang="pl-PL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8-9.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11-14.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128</Words>
  <Application>Microsoft Office PowerPoint</Application>
  <PresentationFormat>Niestandardowy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43</cp:revision>
  <dcterms:created xsi:type="dcterms:W3CDTF">2017-07-14T09:59:13Z</dcterms:created>
  <dcterms:modified xsi:type="dcterms:W3CDTF">2017-09-10T13:41:30Z</dcterms:modified>
</cp:coreProperties>
</file>