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9" r:id="rId6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-103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D9CD-E006-4438-9109-CAF9A8E92761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52E9-5E12-4DEC-A460-DCAE13ED48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492C-688A-4F81-93BD-F11B0961DCA0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1F47-D66E-4521-BE0E-132404F479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1127-2926-4B58-9A75-B22DE3202B30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4EE2-8588-4171-A085-025D91BE73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FEFE-403E-451B-9E5C-A8D03695E9B5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B114-5240-4B07-921D-54DA4CD789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D792-3E0C-42EF-965C-CD4535D641C5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1CD2-9D7C-4315-A694-451AE10FA3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CC55-B11E-4FDC-8D9A-87652B23FA00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C01A-CB50-4345-B804-641A0F9FB3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4809-25BB-4024-B972-5EF0BA3D2203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0ED6-3AEA-4030-9E3C-FDC2E47C2C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7B51-12FA-4591-A3C6-EA125698042A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7226-C9AD-4844-A3EB-DCEED2577D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14DC-364F-4B5B-A357-6AE94C04AB8C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BFE9-79BD-46B8-B8C6-00C19F1131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65BC-FA17-4D04-A570-B9B153112F33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E88A-8332-4C9E-8295-FE5D6BAFD4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A9473-82A5-4FE9-8EBC-2494C6F4C23A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6AC8-3E27-436D-859C-83D037AE11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CA729-4DF2-463B-8B7D-1F2BAFCEE0FB}" type="datetimeFigureOut">
              <a:rPr lang="pl-PL"/>
              <a:pPr>
                <a:defRPr/>
              </a:pPr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497562-6E50-4D65-BA23-221946F0AF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r>
              <a:rPr lang="pl-PL" sz="6000" baseline="30000" smtClean="0">
                <a:latin typeface="Arial" charset="0"/>
                <a:ea typeface="Fira Sans" pitchFamily="34" charset="0"/>
                <a:cs typeface="Arial" charset="0"/>
              </a:rPr>
              <a:t>PREZENTACJA DLA KLASY 1 SP</a:t>
            </a:r>
          </a:p>
          <a:p>
            <a:r>
              <a:rPr lang="pl-PL" sz="6000" baseline="30000" smtClean="0">
                <a:latin typeface="Arial" charset="0"/>
                <a:ea typeface="Fira Sans" pitchFamily="34" charset="0"/>
                <a:cs typeface="Arial" charset="0"/>
              </a:rPr>
              <a:t>DO LEKCJI 7</a:t>
            </a:r>
          </a:p>
          <a:p>
            <a:endParaRPr lang="pl-PL" sz="6000" baseline="30000" smtClean="0">
              <a:latin typeface="Arial" charset="0"/>
              <a:ea typeface="Fira Sans" pitchFamily="34" charset="0"/>
              <a:cs typeface="Arial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463"/>
            <a:ext cx="9144000" cy="1655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SPOTYKAMY SIĘ Z PANEM JEZUSEM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 KOŚCIELE</a:t>
            </a:r>
          </a:p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brane\church-692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0050" y="-1536700"/>
            <a:ext cx="12592050" cy="839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304800" y="2727325"/>
            <a:ext cx="12571413" cy="1387475"/>
          </a:xfrm>
          <a:prstGeom prst="rect">
            <a:avLst/>
          </a:prstGeom>
          <a:solidFill>
            <a:srgbClr val="C10B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-288925" y="3032125"/>
            <a:ext cx="12480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6000" b="1" baseline="30000">
                <a:solidFill>
                  <a:schemeClr val="bg1"/>
                </a:solidFill>
                <a:ea typeface="Fira Sans" pitchFamily="34" charset="0"/>
              </a:rPr>
              <a:t>SPOTYKAMY SIĘ Z PANEM JEZUSEM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6000" b="1" baseline="30000">
                <a:solidFill>
                  <a:schemeClr val="bg1"/>
                </a:solidFill>
                <a:ea typeface="Fira Sans" pitchFamily="34" charset="0"/>
              </a:rPr>
              <a:t>W KOŚCIELE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sz="2400">
              <a:latin typeface="Calibri" pitchFamily="34" charset="0"/>
              <a:ea typeface="Fir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brane\people-2604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7088" y="-542925"/>
            <a:ext cx="13019088" cy="86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68875" y="685800"/>
            <a:ext cx="7839075" cy="4618038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6"/>
          <p:cNvSpPr txBox="1">
            <a:spLocks noChangeArrowheads="1"/>
          </p:cNvSpPr>
          <p:nvPr/>
        </p:nvSpPr>
        <p:spPr bwMode="auto">
          <a:xfrm>
            <a:off x="5089525" y="701675"/>
            <a:ext cx="7499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600">
                <a:solidFill>
                  <a:schemeClr val="bg1"/>
                </a:solidFill>
                <a:latin typeface="Georgia" pitchFamily="18" charset="0"/>
              </a:rPr>
              <a:t>Po przyjściu do kościoła, klęcząc przed tabernakulum, modlimy się słowami:</a:t>
            </a:r>
          </a:p>
          <a:p>
            <a:endParaRPr lang="pl-PL" sz="360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3600">
                <a:solidFill>
                  <a:schemeClr val="bg1"/>
                </a:solidFill>
                <a:latin typeface="Georgia" pitchFamily="18" charset="0"/>
              </a:rPr>
              <a:t>„Niechaj będzie pochwalony Przenajświętszy Sakrament, teraz </a:t>
            </a:r>
          </a:p>
          <a:p>
            <a:r>
              <a:rPr lang="pl-PL" sz="3600">
                <a:solidFill>
                  <a:schemeClr val="bg1"/>
                </a:solidFill>
                <a:latin typeface="Georgia" pitchFamily="18" charset="0"/>
              </a:rPr>
              <a:t>i zawsze, i na wieki wieków. </a:t>
            </a:r>
          </a:p>
          <a:p>
            <a:r>
              <a:rPr lang="pl-PL" sz="3600">
                <a:solidFill>
                  <a:schemeClr val="bg1"/>
                </a:solidFill>
                <a:latin typeface="Georgia" pitchFamily="18" charset="0"/>
              </a:rPr>
              <a:t>Amen”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obrane\church-399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7925" y="-3838575"/>
            <a:ext cx="15049500" cy="1128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03238" y="762000"/>
            <a:ext cx="11399837" cy="4327525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83920" y="746760"/>
            <a:ext cx="10607040" cy="4401205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dirty="0">
              <a:solidFill>
                <a:schemeClr val="bg1"/>
              </a:solidFill>
              <a:latin typeface="Adobe Garamond Pro" pitchFamily="18" charset="-1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Jeden jest tylko Pan,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Tutaj jest Jego dom.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Klęknijcie wszyscy,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którzy tu wchodzicie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I razem chwalmy Go.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dirty="0">
              <a:solidFill>
                <a:schemeClr val="bg1"/>
              </a:solidFill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dirty="0">
              <a:solidFill>
                <a:schemeClr val="bg1"/>
              </a:solidFill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Miejsce to wybrał Pan,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Aby wysłuchać nas.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Śpiewajmy wszyscy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Słudzy jego domu,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bg1"/>
                </a:solidFill>
                <a:latin typeface="Georgia" pitchFamily="18" charset="0"/>
                <a:cs typeface="+mn-cs"/>
              </a:rPr>
              <a:t>Bogu oddajmy cześć.</a:t>
            </a:r>
            <a:endParaRPr lang="pl-PL" sz="4000" dirty="0">
              <a:solidFill>
                <a:schemeClr val="bg1"/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7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149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 b="1" baseline="30000">
                <a:ea typeface="Fira Sans" pitchFamily="34" charset="0"/>
              </a:rPr>
              <a:t>BIBLIOGRAFIA</a:t>
            </a:r>
            <a:endParaRPr lang="pl-PL" sz="4000" baseline="30000">
              <a:ea typeface="Fira Sans" pitchFamily="34" charset="0"/>
            </a:endParaRPr>
          </a:p>
          <a:p>
            <a:endParaRPr lang="pl-PL" sz="3600" baseline="30000">
              <a:ea typeface="Fira Sans" pitchFamily="34" charset="0"/>
            </a:endParaRPr>
          </a:p>
          <a:p>
            <a:r>
              <a:rPr lang="pl-PL" sz="3200" i="1" baseline="30000">
                <a:ea typeface="Fira Sans" pitchFamily="34" charset="0"/>
              </a:rPr>
              <a:t>Jesteśmy w rodzinie Pana Jezusa. Podręcznik dla klasy pierwszej</a:t>
            </a:r>
            <a:r>
              <a:rPr lang="pl-PL" sz="3200" i="1">
                <a:ea typeface="Fira Sans" pitchFamily="34" charset="0"/>
              </a:rPr>
              <a:t> </a:t>
            </a:r>
            <a:r>
              <a:rPr lang="pl-PL" sz="3200" i="1" baseline="30000">
                <a:ea typeface="Fira Sans" pitchFamily="34" charset="0"/>
              </a:rPr>
              <a:t>szkoły podstawowej,</a:t>
            </a:r>
            <a:r>
              <a:rPr lang="pl-PL" sz="3200" baseline="30000">
                <a:ea typeface="Fira Sans" pitchFamily="34" charset="0"/>
              </a:rPr>
              <a:t> red. ks. prof. J. Szpet, D. Jackowiak. Wydawnictwo Święty Wojciech, Poznań 2012, </a:t>
            </a:r>
          </a:p>
          <a:p>
            <a:r>
              <a:rPr lang="pl-PL" sz="3200" baseline="30000">
                <a:ea typeface="Fira Sans" pitchFamily="34" charset="0"/>
              </a:rPr>
              <a:t>s. 20-21.</a:t>
            </a:r>
          </a:p>
          <a:p>
            <a:r>
              <a:rPr lang="pl-PL" sz="3200" i="1" baseline="30000">
                <a:ea typeface="Fira Sans" pitchFamily="34" charset="0"/>
              </a:rPr>
              <a:t>Jesteśmy w rodzinie</a:t>
            </a:r>
            <a:r>
              <a:rPr lang="pl-PL" sz="3200" i="1">
                <a:ea typeface="Fira Sans" pitchFamily="34" charset="0"/>
              </a:rPr>
              <a:t> </a:t>
            </a:r>
            <a:r>
              <a:rPr lang="pl-PL" sz="3200" i="1" baseline="30000">
                <a:ea typeface="Fira Sans" pitchFamily="34" charset="0"/>
              </a:rPr>
              <a:t>Pana Jezusa. Poradnik metodyczny. Pierwsza klasa szkoły podstawowej, </a:t>
            </a:r>
            <a:r>
              <a:rPr lang="pl-PL" sz="3200" baseline="30000">
                <a:ea typeface="Fira Sans" pitchFamily="34" charset="0"/>
              </a:rPr>
              <a:t>red. ks. prof</a:t>
            </a:r>
            <a:r>
              <a:rPr lang="pl-PL" sz="3200" i="1" baseline="30000">
                <a:ea typeface="Fira Sans" pitchFamily="34" charset="0"/>
              </a:rPr>
              <a:t>. </a:t>
            </a:r>
            <a:r>
              <a:rPr lang="pl-PL" sz="3200" baseline="30000">
                <a:ea typeface="Fira Sans" pitchFamily="34" charset="0"/>
              </a:rPr>
              <a:t>J. Szpet, D. Jackowiak. Wydawnictwo Święty Wojciech, Poznań 2012, s. 35-40.</a:t>
            </a:r>
          </a:p>
          <a:p>
            <a:endParaRPr lang="pl-PL" sz="4000" baseline="30000">
              <a:ea typeface="Fira Sans" pitchFamily="34" charset="0"/>
            </a:endParaRPr>
          </a:p>
          <a:p>
            <a:r>
              <a:rPr lang="pl-PL" sz="4000" b="1" baseline="30000">
                <a:ea typeface="Fira Sans" pitchFamily="34" charset="0"/>
              </a:rPr>
              <a:t>FOTOGRAFIE</a:t>
            </a:r>
          </a:p>
          <a:p>
            <a:endParaRPr lang="pl-PL" sz="3200" baseline="30000">
              <a:ea typeface="Fira Sans" pitchFamily="34" charset="0"/>
            </a:endParaRPr>
          </a:p>
          <a:p>
            <a:r>
              <a:rPr lang="pl-PL" sz="3200" baseline="30000">
                <a:ea typeface="Fira Sans" pitchFamily="34" charset="0"/>
              </a:rPr>
              <a:t>pixabay.com, K. Tomiak</a:t>
            </a:r>
          </a:p>
          <a:p>
            <a:r>
              <a:rPr lang="pl-PL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181</Words>
  <Application>Microsoft Office PowerPoint</Application>
  <PresentationFormat>Niestandardowy</PresentationFormat>
  <Paragraphs>37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Calibri</vt:lpstr>
      <vt:lpstr>Arial</vt:lpstr>
      <vt:lpstr>Calibri Light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30</cp:revision>
  <dcterms:created xsi:type="dcterms:W3CDTF">2017-07-14T09:59:13Z</dcterms:created>
  <dcterms:modified xsi:type="dcterms:W3CDTF">2017-09-18T19:13:27Z</dcterms:modified>
</cp:coreProperties>
</file>