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6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90" autoAdjust="0"/>
  </p:normalViewPr>
  <p:slideViewPr>
    <p:cSldViewPr snapToGrid="0">
      <p:cViewPr varScale="1">
        <p:scale>
          <a:sx n="108" d="100"/>
          <a:sy n="108" d="100"/>
        </p:scale>
        <p:origin x="-58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2017-09-10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4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3700936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MODLIMY SIĘ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obrane\prayer-1308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7505" y="-2798762"/>
            <a:ext cx="14484351" cy="965676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378940" y="4925085"/>
            <a:ext cx="12570940" cy="896293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44997" y="5332492"/>
            <a:ext cx="9144000" cy="603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MODLIMY SIĘ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obrane\call-165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8304" y="-567559"/>
            <a:ext cx="13100304" cy="870508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152239" y="240926"/>
            <a:ext cx="4698748" cy="1768943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278986" y="197849"/>
            <a:ext cx="5253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bg1"/>
                </a:solidFill>
                <a:latin typeface="Georgia" pitchFamily="18" charset="0"/>
              </a:rPr>
              <a:t>Modlitwa jest rozmową.</a:t>
            </a:r>
            <a:endParaRPr lang="pl-PL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obrane\headphones-2626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360" y="-375109"/>
            <a:ext cx="13167360" cy="741761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640309" y="409903"/>
            <a:ext cx="6201624" cy="3646049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685576" y="507291"/>
            <a:ext cx="65064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bg1"/>
                </a:solidFill>
                <a:latin typeface="Georgia" pitchFamily="18" charset="0"/>
              </a:rPr>
              <a:t>W czasie rozmowy ważne jest nie tylko mówienie, ale także słuchanie.</a:t>
            </a:r>
            <a:endParaRPr lang="pl-PL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Pobrane\praying-1319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536" y="-930168"/>
            <a:ext cx="12289536" cy="8173822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732585" y="457200"/>
            <a:ext cx="6154615" cy="1969478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838093" y="507291"/>
            <a:ext cx="6353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bg1"/>
                </a:solidFill>
                <a:latin typeface="Georgia" pitchFamily="18" charset="0"/>
              </a:rPr>
              <a:t>Modlitwa jest rozmową z Bogiem.</a:t>
            </a:r>
            <a:endParaRPr lang="pl-PL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obrane\church-498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9184" y="-1475423"/>
            <a:ext cx="12521184" cy="8333423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37392" y="236484"/>
            <a:ext cx="5609493" cy="526750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16523" y="255042"/>
            <a:ext cx="58380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solidFill>
                  <a:schemeClr val="bg1"/>
                </a:solidFill>
                <a:latin typeface="Georgia" pitchFamily="18" charset="0"/>
              </a:rPr>
              <a:t>Modlić można się wszędzie, jednak kościół jest wyjątkowym miejscem, bo tu mieszka Bóg!</a:t>
            </a:r>
            <a:endParaRPr lang="pl-PL" sz="5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5</a:t>
            </a:r>
            <a:endParaRPr lang="pl-PL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252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 Pana Jezusa.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pierwszej</a:t>
            </a:r>
            <a:r>
              <a:rPr lang="pl-PL" sz="32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</a:t>
            </a:r>
            <a:r>
              <a:rPr lang="pl-PL" sz="3200" baseline="3000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 </a:t>
            </a:r>
          </a:p>
          <a:p>
            <a:r>
              <a:rPr lang="pl-PL" sz="3200" baseline="3000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14-15.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Jesteśmy w rodzinie</a:t>
            </a:r>
            <a:r>
              <a:rPr lang="pl-PL" sz="3200" i="1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Pana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Jezusa. 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Pierwsza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2012, 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24-27.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137</Words>
  <Application>Microsoft Office PowerPoint</Application>
  <PresentationFormat>Niestandardowy</PresentationFormat>
  <Paragraphs>24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28</cp:revision>
  <dcterms:created xsi:type="dcterms:W3CDTF">2017-07-14T09:59:13Z</dcterms:created>
  <dcterms:modified xsi:type="dcterms:W3CDTF">2017-09-10T13:41:01Z</dcterms:modified>
</cp:coreProperties>
</file>