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6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5390" autoAdjust="0"/>
  </p:normalViewPr>
  <p:slideViewPr>
    <p:cSldViewPr snapToGrid="0">
      <p:cViewPr varScale="1">
        <p:scale>
          <a:sx n="108" d="100"/>
          <a:sy n="108" d="100"/>
        </p:scale>
        <p:origin x="-588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MODLIMY SIĘ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Pobrane\prayer-13086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87505" y="-2798762"/>
            <a:ext cx="14484351" cy="965676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925085"/>
            <a:ext cx="12570940" cy="896293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44997" y="5332492"/>
            <a:ext cx="9144000" cy="6036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MODLIMY SIĘ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call-1652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8304" y="-567559"/>
            <a:ext cx="13100304" cy="870508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7152239" y="240926"/>
            <a:ext cx="4698748" cy="1768943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7278986" y="197849"/>
            <a:ext cx="52531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>
                <a:solidFill>
                  <a:schemeClr val="bg1"/>
                </a:solidFill>
                <a:latin typeface="Georgia" pitchFamily="18" charset="0"/>
              </a:rPr>
              <a:t>Modlitwa jest rozmową.</a:t>
            </a:r>
            <a:endParaRPr lang="pl-PL" sz="54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headphones-26261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5360" y="-375109"/>
            <a:ext cx="13167360" cy="741761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5640309" y="409903"/>
            <a:ext cx="6201624" cy="3646049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5685576" y="507291"/>
            <a:ext cx="65064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>
                <a:solidFill>
                  <a:schemeClr val="bg1"/>
                </a:solidFill>
                <a:latin typeface="Georgia" pitchFamily="18" charset="0"/>
              </a:rPr>
              <a:t>W czasie rozmowy ważne jest nie tylko mówienie, ale także słuchanie.</a:t>
            </a:r>
            <a:endParaRPr lang="pl-PL" sz="54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praying-13191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536" y="-930168"/>
            <a:ext cx="12289536" cy="817382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5732585" y="457200"/>
            <a:ext cx="6154615" cy="1969478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5838093" y="507291"/>
            <a:ext cx="63539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>
                <a:solidFill>
                  <a:schemeClr val="bg1"/>
                </a:solidFill>
                <a:latin typeface="Georgia" pitchFamily="18" charset="0"/>
              </a:rPr>
              <a:t>Modlitwa jest rozmową z Bogiem.</a:t>
            </a:r>
            <a:endParaRPr lang="pl-PL" sz="54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obrane\church-4985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9184" y="-1475423"/>
            <a:ext cx="12521184" cy="833342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237392" y="236484"/>
            <a:ext cx="5609493" cy="5267502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316523" y="255042"/>
            <a:ext cx="583809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>
                <a:solidFill>
                  <a:schemeClr val="bg1"/>
                </a:solidFill>
                <a:latin typeface="Georgia" pitchFamily="18" charset="0"/>
              </a:rPr>
              <a:t>Modlić można się wszędzie, jednak kościół jest wyjątkowym miejscem, bo tu mieszka Bóg!</a:t>
            </a:r>
            <a:endParaRPr lang="pl-PL" sz="54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5252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32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</a:t>
            </a:r>
            <a:r>
              <a:rPr lang="pl-PL" sz="3200" baseline="3000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</a:t>
            </a:r>
          </a:p>
          <a:p>
            <a:r>
              <a:rPr lang="pl-PL" sz="3200" baseline="3000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14-15.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32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24-27.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137</Words>
  <Application>Microsoft Office PowerPoint</Application>
  <PresentationFormat>Niestandardowy</PresentationFormat>
  <Paragraphs>24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28</cp:revision>
  <dcterms:created xsi:type="dcterms:W3CDTF">2017-07-14T09:59:13Z</dcterms:created>
  <dcterms:modified xsi:type="dcterms:W3CDTF">2017-09-10T13:41:01Z</dcterms:modified>
</cp:coreProperties>
</file>