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6" r:id="rId8"/>
    <p:sldId id="267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0B2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-2826" y="-14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2017-09-10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089831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2017-09-10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567339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2017-09-10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021453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2017-09-10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235119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2017-09-10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43819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2017-09-10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910654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2017-09-10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968653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2017-09-10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80436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2017-09-10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384715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2017-09-10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554093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2017-09-10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51123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D21E8-67DD-4C8C-BEED-881BBFE87786}" type="datetimeFigureOut">
              <a:rPr lang="pl-PL" smtClean="0"/>
              <a:pPr/>
              <a:t>2017-09-10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780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1559054"/>
            <a:ext cx="9144000" cy="1655762"/>
          </a:xfrm>
        </p:spPr>
        <p:txBody>
          <a:bodyPr/>
          <a:lstStyle/>
          <a:p>
            <a:r>
              <a:rPr lang="pl-PL" sz="60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PREZENTACJA DLA KLASY </a:t>
            </a:r>
            <a:r>
              <a:rPr lang="pl-PL" sz="60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1 SP</a:t>
            </a:r>
          </a:p>
          <a:p>
            <a:r>
              <a:rPr lang="pl-PL" sz="60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DO LEKCJI 2</a:t>
            </a:r>
          </a:p>
          <a:p>
            <a:endParaRPr lang="pl-PL" sz="6000" baseline="30000" dirty="0" smtClean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0" y="3700936"/>
            <a:ext cx="12192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6000" b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SPÓJRZMY NA KRZYŻ</a:t>
            </a:r>
          </a:p>
          <a:p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5000368" y="2940908"/>
            <a:ext cx="2199502" cy="90616"/>
          </a:xfrm>
          <a:prstGeom prst="rect">
            <a:avLst/>
          </a:prstGeom>
          <a:solidFill>
            <a:srgbClr val="C10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958" y="5642919"/>
            <a:ext cx="1934083" cy="6097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041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Pobrane\cross-17976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250522" cy="9187891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5305168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103" y="6260756"/>
            <a:ext cx="1445053" cy="433516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-361950" y="3454401"/>
            <a:ext cx="6477000" cy="903843"/>
          </a:xfrm>
          <a:prstGeom prst="rect">
            <a:avLst/>
          </a:prstGeom>
          <a:solidFill>
            <a:srgbClr val="C10B25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0" y="3835400"/>
            <a:ext cx="619125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6000" b="1" baseline="30000" dirty="0" smtClean="0">
                <a:solidFill>
                  <a:schemeClr val="bg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SPÓJRZMY NA KRZYŻ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603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rzysztof\Desktop\16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95300"/>
            <a:ext cx="13167360" cy="8778240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1</a:t>
            </a:r>
            <a:endParaRPr lang="pl-PL" dirty="0">
              <a:solidFill>
                <a:schemeClr val="tx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419100" y="349250"/>
            <a:ext cx="5334000" cy="1447800"/>
          </a:xfrm>
          <a:prstGeom prst="rect">
            <a:avLst/>
          </a:prstGeom>
          <a:solidFill>
            <a:srgbClr val="C10B2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438150" y="361950"/>
            <a:ext cx="5365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200" dirty="0" smtClean="0">
                <a:solidFill>
                  <a:schemeClr val="bg1"/>
                </a:solidFill>
                <a:latin typeface="Georgia" pitchFamily="18" charset="0"/>
              </a:rPr>
              <a:t>W imię Ojca</a:t>
            </a:r>
            <a:endParaRPr lang="pl-PL" sz="72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39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rzysztof\Desktop\1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09650"/>
            <a:ext cx="13167360" cy="8778240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2</a:t>
            </a:r>
            <a:endParaRPr lang="pl-PL" dirty="0">
              <a:solidFill>
                <a:schemeClr val="tx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61951" y="273050"/>
            <a:ext cx="2876550" cy="1447800"/>
          </a:xfrm>
          <a:prstGeom prst="rect">
            <a:avLst/>
          </a:prstGeom>
          <a:solidFill>
            <a:srgbClr val="C10B2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514350" y="304800"/>
            <a:ext cx="377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200" dirty="0" smtClean="0">
                <a:solidFill>
                  <a:schemeClr val="bg1"/>
                </a:solidFill>
                <a:latin typeface="Georgia" pitchFamily="18" charset="0"/>
              </a:rPr>
              <a:t>i Syna</a:t>
            </a:r>
            <a:endParaRPr lang="pl-PL" sz="72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39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rzysztof\Desktop\1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90550" y="-590550"/>
            <a:ext cx="13167360" cy="8778240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3</a:t>
            </a:r>
            <a:endParaRPr lang="pl-PL" dirty="0">
              <a:solidFill>
                <a:schemeClr val="tx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419100" y="387350"/>
            <a:ext cx="3562350" cy="1447800"/>
          </a:xfrm>
          <a:prstGeom prst="rect">
            <a:avLst/>
          </a:prstGeom>
          <a:solidFill>
            <a:srgbClr val="C10B2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381000" y="457200"/>
            <a:ext cx="3905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dirty="0" smtClean="0">
                <a:solidFill>
                  <a:schemeClr val="bg1"/>
                </a:solidFill>
                <a:latin typeface="Adobe Garamond Pro" pitchFamily="18" charset="-18"/>
              </a:rPr>
              <a:t> </a:t>
            </a:r>
            <a:r>
              <a:rPr lang="pl-PL" sz="7200" dirty="0" smtClean="0">
                <a:solidFill>
                  <a:schemeClr val="bg1"/>
                </a:solidFill>
                <a:latin typeface="Georgia" pitchFamily="18" charset="0"/>
              </a:rPr>
              <a:t>i Ducha</a:t>
            </a:r>
            <a:endParaRPr lang="pl-PL" sz="72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39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rzysztof\Desktop\16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83970"/>
            <a:ext cx="13167360" cy="8778240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4</a:t>
            </a:r>
            <a:endParaRPr lang="pl-PL" dirty="0">
              <a:solidFill>
                <a:schemeClr val="tx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61950" y="482600"/>
            <a:ext cx="4038600" cy="1447800"/>
          </a:xfrm>
          <a:prstGeom prst="rect">
            <a:avLst/>
          </a:prstGeom>
          <a:solidFill>
            <a:srgbClr val="C10B2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514350" y="495300"/>
            <a:ext cx="3930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200" dirty="0" smtClean="0">
                <a:solidFill>
                  <a:schemeClr val="bg1"/>
                </a:solidFill>
                <a:latin typeface="Georgia" pitchFamily="18" charset="0"/>
              </a:rPr>
              <a:t>Świętego</a:t>
            </a:r>
            <a:endParaRPr lang="pl-PL" sz="72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39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Krzysztof\Desktop\16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09600"/>
            <a:ext cx="13167360" cy="8778240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5</a:t>
            </a:r>
            <a:endParaRPr lang="pl-PL" dirty="0">
              <a:solidFill>
                <a:schemeClr val="tx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04800" y="425450"/>
            <a:ext cx="2952750" cy="1447800"/>
          </a:xfrm>
          <a:prstGeom prst="rect">
            <a:avLst/>
          </a:prstGeom>
          <a:solidFill>
            <a:srgbClr val="C10B2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368300" y="47625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200" dirty="0" smtClean="0">
                <a:solidFill>
                  <a:schemeClr val="bg1"/>
                </a:solidFill>
                <a:latin typeface="Georgia" pitchFamily="18" charset="0"/>
              </a:rPr>
              <a:t>Amen</a:t>
            </a:r>
            <a:endParaRPr lang="pl-PL" sz="72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39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6</a:t>
            </a:r>
            <a:endParaRPr lang="pl-PL" dirty="0">
              <a:solidFill>
                <a:schemeClr val="tx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32255" y="658977"/>
            <a:ext cx="10894218" cy="5252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BIBLIOGRAFIA</a:t>
            </a:r>
            <a:endParaRPr lang="pl-PL" sz="40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endParaRPr lang="pl-PL" sz="36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Jesteśmy w rodzinie Pana Jezusa. </a:t>
            </a:r>
            <a:r>
              <a:rPr lang="pl-PL" sz="3200" i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Podręcznik dla klasy </a:t>
            </a:r>
            <a: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pierwszej</a:t>
            </a:r>
            <a:r>
              <a:rPr lang="pl-PL" sz="3200" i="1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 </a:t>
            </a:r>
            <a: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szkoły podstawowej,</a:t>
            </a: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 red. ks. prof. J</a:t>
            </a:r>
            <a:r>
              <a:rPr lang="pl-PL" sz="32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. Szpet, </a:t>
            </a: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D</a:t>
            </a:r>
            <a:r>
              <a:rPr lang="pl-PL" sz="32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. Jackowiak. Wydawnictwo Święty Wojciech, Poznań </a:t>
            </a: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2012, </a:t>
            </a:r>
          </a:p>
          <a:p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s</a:t>
            </a:r>
            <a:r>
              <a:rPr lang="pl-PL" sz="32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. </a:t>
            </a: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10-11.</a:t>
            </a:r>
            <a:endParaRPr lang="pl-PL" sz="32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endParaRPr lang="pl-PL" sz="32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Jesteśmy w rodzinie</a:t>
            </a:r>
            <a:r>
              <a:rPr lang="pl-PL" sz="3200" i="1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 </a:t>
            </a:r>
            <a: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Pana </a:t>
            </a:r>
            <a:r>
              <a:rPr lang="pl-PL" sz="3200" i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Jezusa. Poradnik metodyczny. </a:t>
            </a:r>
            <a: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Pierwsza </a:t>
            </a:r>
            <a:r>
              <a:rPr lang="pl-PL" sz="3200" i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klasa szkoły </a:t>
            </a:r>
            <a: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podstawowej, </a:t>
            </a: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red. ks. prof</a:t>
            </a:r>
            <a: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. </a:t>
            </a: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J</a:t>
            </a:r>
            <a:r>
              <a:rPr lang="pl-PL" sz="32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. Szpet, D. Jackowiak. Wydawnictwo Święty Wojciech, Poznań </a:t>
            </a: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2012, </a:t>
            </a:r>
            <a:r>
              <a:rPr lang="pl-PL" sz="32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s. </a:t>
            </a: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17-19.</a:t>
            </a:r>
            <a:endParaRPr lang="pl-PL" sz="32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endParaRPr lang="pl-PL" sz="40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4000" b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FOTOGRAFIE</a:t>
            </a:r>
          </a:p>
          <a:p>
            <a:endParaRPr lang="pl-PL" sz="32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3200" baseline="30000" dirty="0" err="1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pixabay.com</a:t>
            </a: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, K. Tomiak</a:t>
            </a:r>
            <a:endParaRPr lang="pl-PL" sz="32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dirty="0" smtClean="0">
                <a:latin typeface="Arial" pitchFamily="34" charset="0"/>
                <a:cs typeface="Arial" pitchFamily="34" charset="0"/>
              </a:rPr>
              <a:t>           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989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115</Words>
  <Application>Microsoft Office PowerPoint</Application>
  <PresentationFormat>Niestandardowy</PresentationFormat>
  <Paragraphs>26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 Witczak</dc:creator>
  <cp:lastModifiedBy>Krzysztof Tomiak</cp:lastModifiedBy>
  <cp:revision>46</cp:revision>
  <dcterms:created xsi:type="dcterms:W3CDTF">2017-07-14T09:59:13Z</dcterms:created>
  <dcterms:modified xsi:type="dcterms:W3CDTF">2017-09-10T13:40:51Z</dcterms:modified>
</cp:coreProperties>
</file>