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3" r:id="rId6"/>
    <p:sldId id="264" r:id="rId7"/>
    <p:sldId id="266" r:id="rId8"/>
    <p:sldId id="267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50" d="100"/>
          <a:sy n="50" d="100"/>
        </p:scale>
        <p:origin x="-2826" y="-14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2017-09-10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SPÓJRZMY NA KRZYŻ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cross-17976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50522" cy="918789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61950" y="3454401"/>
            <a:ext cx="6477000" cy="903843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835400"/>
            <a:ext cx="6191250" cy="1371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SPÓJRZMY NA KRZYŻ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Krzysztof\Desktop\16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95300"/>
            <a:ext cx="13167360" cy="87782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19100" y="349250"/>
            <a:ext cx="5334000" cy="14478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438150" y="361950"/>
            <a:ext cx="53657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200" dirty="0" smtClean="0">
                <a:solidFill>
                  <a:schemeClr val="bg1"/>
                </a:solidFill>
                <a:latin typeface="Georgia" pitchFamily="18" charset="0"/>
              </a:rPr>
              <a:t>W imię Ojca</a:t>
            </a:r>
            <a:endParaRPr lang="pl-PL" sz="72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Krzysztof\Desktop\16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09650"/>
            <a:ext cx="13167360" cy="87782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61951" y="273050"/>
            <a:ext cx="2876550" cy="14478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514350" y="304800"/>
            <a:ext cx="37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200" dirty="0" smtClean="0">
                <a:solidFill>
                  <a:schemeClr val="bg1"/>
                </a:solidFill>
                <a:latin typeface="Georgia" pitchFamily="18" charset="0"/>
              </a:rPr>
              <a:t>i Syna</a:t>
            </a:r>
            <a:endParaRPr lang="pl-PL" sz="72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Krzysztof\Desktop\16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90550" y="-590550"/>
            <a:ext cx="13167360" cy="87782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19100" y="387350"/>
            <a:ext cx="3562350" cy="14478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381000" y="457200"/>
            <a:ext cx="39052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dirty="0" smtClean="0">
                <a:solidFill>
                  <a:schemeClr val="bg1"/>
                </a:solidFill>
                <a:latin typeface="Adobe Garamond Pro" pitchFamily="18" charset="-18"/>
              </a:rPr>
              <a:t> </a:t>
            </a:r>
            <a:r>
              <a:rPr lang="pl-PL" sz="7200" dirty="0" smtClean="0">
                <a:solidFill>
                  <a:schemeClr val="bg1"/>
                </a:solidFill>
                <a:latin typeface="Georgia" pitchFamily="18" charset="0"/>
              </a:rPr>
              <a:t>i Ducha</a:t>
            </a:r>
            <a:endParaRPr lang="pl-PL" sz="72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Krzysztof\Desktop\16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83970"/>
            <a:ext cx="13167360" cy="87782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61950" y="482600"/>
            <a:ext cx="4038600" cy="14478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514350" y="495300"/>
            <a:ext cx="3930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200" dirty="0" smtClean="0">
                <a:solidFill>
                  <a:schemeClr val="bg1"/>
                </a:solidFill>
                <a:latin typeface="Georgia" pitchFamily="18" charset="0"/>
              </a:rPr>
              <a:t>Świętego</a:t>
            </a:r>
            <a:endParaRPr lang="pl-PL" sz="72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Krzysztof\Desktop\16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9600"/>
            <a:ext cx="13167360" cy="87782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04800" y="425450"/>
            <a:ext cx="2952750" cy="14478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368300" y="476250"/>
            <a:ext cx="396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200" dirty="0" smtClean="0">
                <a:solidFill>
                  <a:schemeClr val="bg1"/>
                </a:solidFill>
                <a:latin typeface="Georgia" pitchFamily="18" charset="0"/>
              </a:rPr>
              <a:t>Amen</a:t>
            </a:r>
            <a:endParaRPr lang="pl-PL" sz="72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58977"/>
            <a:ext cx="10894218" cy="5252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32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10-11.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32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17-19.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K. Tomiak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115</Words>
  <Application>Microsoft Office PowerPoint</Application>
  <PresentationFormat>Niestandardowy</PresentationFormat>
  <Paragraphs>26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46</cp:revision>
  <dcterms:created xsi:type="dcterms:W3CDTF">2017-07-14T09:59:13Z</dcterms:created>
  <dcterms:modified xsi:type="dcterms:W3CDTF">2017-09-10T13:40:51Z</dcterms:modified>
</cp:coreProperties>
</file>