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5" r:id="rId7"/>
    <p:sldId id="266" r:id="rId8"/>
    <p:sldId id="264" r:id="rId9"/>
    <p:sldId id="261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0B2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-906" y="-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08983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567339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021453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23511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43819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910654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968653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804367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38471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554093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51123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780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1559054"/>
            <a:ext cx="9144000" cy="1655762"/>
          </a:xfrm>
        </p:spPr>
        <p:txBody>
          <a:bodyPr/>
          <a:lstStyle/>
          <a:p>
            <a:r>
              <a:rPr lang="pl-PL" sz="60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PREZENTACJA DLA KLASY </a:t>
            </a:r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 SP</a:t>
            </a:r>
          </a:p>
          <a:p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DO LEKCJI 1</a:t>
            </a:r>
          </a:p>
          <a:p>
            <a:endParaRPr lang="pl-PL" sz="6000" baseline="30000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1676400" y="372633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000" b="1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NIECH BĘDZIE POCHWALONY </a:t>
            </a:r>
          </a:p>
          <a:p>
            <a:r>
              <a:rPr lang="pl-PL" sz="4000" b="1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JEZUS CHRYSTUS</a:t>
            </a:r>
            <a:endParaRPr lang="pl-PL" sz="4000" b="1" baseline="30000" dirty="0" smtClean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5000368" y="2940908"/>
            <a:ext cx="2199502" cy="90616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958" y="5642919"/>
            <a:ext cx="1934083" cy="6097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41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obrane\rome-12272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9949" y="0"/>
            <a:ext cx="12391949" cy="8295437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5305168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103" y="6260756"/>
            <a:ext cx="1445053" cy="43351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-304799" y="2726724"/>
            <a:ext cx="12570940" cy="1301579"/>
          </a:xfrm>
          <a:prstGeom prst="rect">
            <a:avLst/>
          </a:prstGeom>
          <a:solidFill>
            <a:srgbClr val="C10B25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1561754" y="2962275"/>
            <a:ext cx="9144000" cy="1720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6000" b="1" baseline="30000" dirty="0" smtClean="0">
                <a:solidFill>
                  <a:schemeClr val="bg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NIECH BĘDZIE POCHWALONY </a:t>
            </a:r>
          </a:p>
          <a:p>
            <a:r>
              <a:rPr lang="pl-PL" sz="6000" b="1" baseline="30000" dirty="0" smtClean="0">
                <a:solidFill>
                  <a:schemeClr val="bg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JEZUS CHRYSTUS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603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obrane\boys-5546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9580" y="-667240"/>
            <a:ext cx="12641580" cy="842772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1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6749936" y="4581525"/>
            <a:ext cx="5989956" cy="1457326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6783185" y="4600576"/>
            <a:ext cx="54088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</a:rPr>
              <a:t>Gdy spotykamy bliską, znajomą osobę, pozdrawiamy ją słowami </a:t>
            </a:r>
          </a:p>
          <a:p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</a:rPr>
              <a:t>i gestami.</a:t>
            </a:r>
            <a:endParaRPr lang="pl-PL" sz="28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obrane\baby-2166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68" y="0"/>
            <a:ext cx="12161032" cy="8106278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2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7896224" y="665017"/>
            <a:ext cx="5575187" cy="1544783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7953374" y="731519"/>
            <a:ext cx="4238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  <a:latin typeface="Georgia" pitchFamily="18" charset="0"/>
              </a:rPr>
              <a:t>Cześć! </a:t>
            </a:r>
            <a:r>
              <a:rPr lang="pl-PL" sz="2800" b="1" dirty="0" err="1" smtClean="0">
                <a:solidFill>
                  <a:schemeClr val="bg1"/>
                </a:solidFill>
                <a:latin typeface="Georgia" pitchFamily="18" charset="0"/>
              </a:rPr>
              <a:t>Siema</a:t>
            </a:r>
            <a:r>
              <a:rPr lang="pl-PL" sz="2800" b="1" dirty="0" smtClean="0">
                <a:solidFill>
                  <a:schemeClr val="bg1"/>
                </a:solidFill>
                <a:latin typeface="Georgia" pitchFamily="18" charset="0"/>
              </a:rPr>
              <a:t>! Hej! </a:t>
            </a:r>
          </a:p>
          <a:p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</a:rPr>
              <a:t>To zwroty kierowane do przyjaciół i kolegów.</a:t>
            </a:r>
            <a:endParaRPr lang="pl-PL" sz="28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429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Pobrane\woman-613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4528" y="-1227542"/>
            <a:ext cx="12606528" cy="838200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3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7730836" y="665017"/>
            <a:ext cx="5740576" cy="2030558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7797339" y="731519"/>
            <a:ext cx="43946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</a:rPr>
              <a:t>Spotykając sąsiadów, nauczycieli i dużo starsze od siebie osoby witamy ich zwrotem: </a:t>
            </a:r>
            <a:r>
              <a:rPr lang="pl-PL" sz="2800" b="1" dirty="0" smtClean="0">
                <a:solidFill>
                  <a:schemeClr val="bg1"/>
                </a:solidFill>
                <a:latin typeface="Georgia" pitchFamily="18" charset="0"/>
              </a:rPr>
              <a:t>Dzień dobry!</a:t>
            </a:r>
          </a:p>
        </p:txBody>
      </p:sp>
    </p:spTree>
    <p:extLst>
      <p:ext uri="{BB962C8B-B14F-4D97-AF65-F5344CB8AC3E}">
        <p14:creationId xmlns="" xmlns:p14="http://schemas.microsoft.com/office/powerpoint/2010/main" val="269429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obrane\father-8738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591288" cy="8394192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4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441532" y="542639"/>
            <a:ext cx="8007144" cy="1667161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73242" y="601578"/>
            <a:ext cx="84461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  <a:latin typeface="Georgia" pitchFamily="18" charset="0"/>
              </a:rPr>
              <a:t>Niech będzie pochwalony Jezus Chrystus! </a:t>
            </a:r>
          </a:p>
          <a:p>
            <a:r>
              <a:rPr lang="pl-PL" sz="2800" b="1" dirty="0" smtClean="0">
                <a:solidFill>
                  <a:schemeClr val="bg1"/>
                </a:solidFill>
                <a:latin typeface="Georgia" pitchFamily="18" charset="0"/>
              </a:rPr>
              <a:t>Szczęść Boże! </a:t>
            </a:r>
          </a:p>
          <a:p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</a:rPr>
              <a:t>Tak witamy się z księdzem.</a:t>
            </a:r>
          </a:p>
          <a:p>
            <a:endParaRPr lang="pl-PL" sz="3600" dirty="0" smtClean="0">
              <a:solidFill>
                <a:schemeClr val="bg1"/>
              </a:solidFill>
              <a:latin typeface="Adobe Garamond Pro" pitchFamily="18" charset="-1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429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Pobrane\nuns-24355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77888" y="0"/>
            <a:ext cx="13069888" cy="8680451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5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401299" y="3935544"/>
            <a:ext cx="8245269" cy="1760406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441030" y="4114800"/>
            <a:ext cx="84461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  <a:latin typeface="Georgia" pitchFamily="18" charset="0"/>
              </a:rPr>
              <a:t>Niech będzie pochwalony Jezus Chrystus! </a:t>
            </a:r>
          </a:p>
          <a:p>
            <a:r>
              <a:rPr lang="pl-PL" sz="2800" b="1" dirty="0" smtClean="0">
                <a:solidFill>
                  <a:schemeClr val="bg1"/>
                </a:solidFill>
                <a:latin typeface="Georgia" pitchFamily="18" charset="0"/>
              </a:rPr>
              <a:t>Szczęść Boże! </a:t>
            </a:r>
          </a:p>
          <a:p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</a:rPr>
              <a:t>Tak przywitamy i siostrę zakonną.</a:t>
            </a:r>
          </a:p>
          <a:p>
            <a:endParaRPr lang="pl-PL" sz="3600" dirty="0" smtClean="0">
              <a:solidFill>
                <a:schemeClr val="bg1"/>
              </a:solidFill>
              <a:latin typeface="Adobe Garamond Pro" pitchFamily="18" charset="-1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429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rzysztof\Desktop\hjk\IMG_0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6992" y="-288758"/>
            <a:ext cx="12508992" cy="8339328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6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6534150" y="481263"/>
            <a:ext cx="6841010" cy="2471488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6638924" y="539015"/>
            <a:ext cx="55530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  <a:latin typeface="Georgia" pitchFamily="18" charset="0"/>
              </a:rPr>
              <a:t>Niech będzie pochwalony Jezus Chrystus! </a:t>
            </a:r>
          </a:p>
          <a:p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</a:rPr>
              <a:t>Jest również pozdrowieniem, którym witamy się w szkole</a:t>
            </a:r>
          </a:p>
          <a:p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</a:rPr>
              <a:t>z nauczycielem religii.</a:t>
            </a:r>
          </a:p>
          <a:p>
            <a:endParaRPr lang="pl-PL" sz="3600" dirty="0" smtClean="0">
              <a:solidFill>
                <a:schemeClr val="bg1"/>
              </a:solidFill>
              <a:latin typeface="Adobe Garamond Pro" pitchFamily="18" charset="-1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429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7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32255" y="678027"/>
            <a:ext cx="1089421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BIBLIOGRAFIA</a:t>
            </a:r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Jesteśmy w rodzinie Pana Jezusa. </a:t>
            </a:r>
            <a:r>
              <a:rPr lang="pl-PL" sz="2800" i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Podręcznik dla klasy 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pierwszej</a:t>
            </a:r>
            <a:r>
              <a:rPr lang="pl-PL" sz="2800" i="1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 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szkoły podstawowej,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 red. ks. prof. J</a:t>
            </a:r>
            <a:r>
              <a:rPr lang="pl-PL" sz="28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 Szpet,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</a:t>
            </a:r>
            <a:r>
              <a:rPr lang="pl-PL" sz="28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 Jackowiak. Wydawnictwo Święty Wojciech, Poznań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2012, </a:t>
            </a:r>
            <a:r>
              <a:rPr lang="pl-PL" sz="28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s.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8-9.</a:t>
            </a:r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Jesteśmy w rodzinie</a:t>
            </a:r>
            <a:r>
              <a:rPr lang="pl-PL" sz="2800" i="1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 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Pana </a:t>
            </a:r>
            <a:r>
              <a:rPr lang="pl-PL" sz="2800" i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Jezusa. Poradnik metodyczny. 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Pierwsza </a:t>
            </a:r>
            <a:r>
              <a:rPr lang="pl-PL" sz="2800" i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klasa szkoły 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podstawowej,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red. ks. prof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J</a:t>
            </a:r>
            <a:r>
              <a:rPr lang="pl-PL" sz="28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 Szpet, D. Jackowiak. Wydawnictwo Święty Wojciech, Poznań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2012, </a:t>
            </a:r>
            <a:r>
              <a:rPr lang="pl-PL" sz="28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s.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13-15</a:t>
            </a:r>
            <a:r>
              <a:rPr lang="pl-PL" sz="28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</a:t>
            </a:r>
          </a:p>
          <a:p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800" b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FOTOGRAFIE</a:t>
            </a:r>
          </a:p>
          <a:p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800" baseline="30000" dirty="0" err="1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pixabay.com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, K. Tomiak</a:t>
            </a:r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dirty="0" smtClean="0"/>
              <a:t>           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76989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203</Words>
  <Application>Microsoft Office PowerPoint</Application>
  <PresentationFormat>Niestandardowy</PresentationFormat>
  <Paragraphs>37</Paragraphs>
  <Slides>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0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Witczak</dc:creator>
  <cp:lastModifiedBy>Krzysztof Tomiak</cp:lastModifiedBy>
  <cp:revision>43</cp:revision>
  <dcterms:created xsi:type="dcterms:W3CDTF">2017-07-14T09:59:13Z</dcterms:created>
  <dcterms:modified xsi:type="dcterms:W3CDTF">2017-09-09T21:12:41Z</dcterms:modified>
</cp:coreProperties>
</file>