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5" r:id="rId7"/>
    <p:sldId id="266" r:id="rId8"/>
    <p:sldId id="264" r:id="rId9"/>
    <p:sldId id="261" r:id="rId1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-906" y="-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263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NIECH BĘDZIE POCHWALONY </a:t>
            </a:r>
          </a:p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 CHRYSTUS</a:t>
            </a:r>
            <a:endParaRPr lang="pl-PL" sz="4000" b="1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rome-12272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9949" y="0"/>
            <a:ext cx="12391949" cy="829543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04799" y="2726724"/>
            <a:ext cx="12570940" cy="1301579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561754" y="2962275"/>
            <a:ext cx="9144000" cy="1720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NIECH BĘDZIE POCHWALONY </a:t>
            </a:r>
          </a:p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 CHRYSTUS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boys-5546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49580" y="-667240"/>
            <a:ext cx="12641580" cy="842772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749936" y="4581525"/>
            <a:ext cx="5989956" cy="1457326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783185" y="4600576"/>
            <a:ext cx="540881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Gdy spotykamy bliską, znajomą osobę, pozdrawiamy ją słowami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i gestami.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baby-21661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68" y="0"/>
            <a:ext cx="12161032" cy="810627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7896224" y="665017"/>
            <a:ext cx="5575187" cy="1544783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7953374" y="731519"/>
            <a:ext cx="42386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  <a:latin typeface="Georgia" pitchFamily="18" charset="0"/>
              </a:rPr>
              <a:t>Cześć! </a:t>
            </a:r>
            <a:r>
              <a:rPr lang="pl-PL" sz="2800" b="1" dirty="0" err="1" smtClean="0">
                <a:solidFill>
                  <a:schemeClr val="bg1"/>
                </a:solidFill>
                <a:latin typeface="Georgia" pitchFamily="18" charset="0"/>
              </a:rPr>
              <a:t>Siema</a:t>
            </a:r>
            <a:r>
              <a:rPr lang="pl-PL" sz="2800" b="1" dirty="0" smtClean="0">
                <a:solidFill>
                  <a:schemeClr val="bg1"/>
                </a:solidFill>
                <a:latin typeface="Georgia" pitchFamily="18" charset="0"/>
              </a:rPr>
              <a:t>! Hej!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To zwroty kierowane do przyjaciół i kolegów.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woman-6133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4528" y="-1227542"/>
            <a:ext cx="12606528" cy="83820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7730836" y="665017"/>
            <a:ext cx="5740576" cy="2030558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7797339" y="731519"/>
            <a:ext cx="439466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Spotykając sąsiadów, nauczycieli i dużo starsze od siebie osoby witamy ich zwrotem: </a:t>
            </a:r>
            <a:r>
              <a:rPr lang="pl-PL" sz="2800" b="1" dirty="0" smtClean="0">
                <a:solidFill>
                  <a:schemeClr val="bg1"/>
                </a:solidFill>
                <a:latin typeface="Georgia" pitchFamily="18" charset="0"/>
              </a:rPr>
              <a:t>Dzień dobry!</a:t>
            </a: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father-8738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591288" cy="839419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41532" y="542639"/>
            <a:ext cx="8007144" cy="1667161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73242" y="601578"/>
            <a:ext cx="844616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  <a:latin typeface="Georgia" pitchFamily="18" charset="0"/>
              </a:rPr>
              <a:t>Niech będzie pochwalony Jezus Chrystus! </a:t>
            </a:r>
          </a:p>
          <a:p>
            <a:r>
              <a:rPr lang="pl-PL" sz="2800" b="1" dirty="0" smtClean="0">
                <a:solidFill>
                  <a:schemeClr val="bg1"/>
                </a:solidFill>
                <a:latin typeface="Georgia" pitchFamily="18" charset="0"/>
              </a:rPr>
              <a:t>Szczęść Boże!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Tak witamy się z księdzem.</a:t>
            </a:r>
          </a:p>
          <a:p>
            <a:endParaRPr lang="pl-PL" sz="3600" dirty="0" smtClean="0">
              <a:solidFill>
                <a:schemeClr val="bg1"/>
              </a:solidFill>
              <a:latin typeface="Adobe Garamond Pro" pitchFamily="18" charset="-1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Pobrane\nuns-24355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77888" y="0"/>
            <a:ext cx="13069888" cy="868045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401299" y="3935544"/>
            <a:ext cx="8245269" cy="1760406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441030" y="4114800"/>
            <a:ext cx="844616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  <a:latin typeface="Georgia" pitchFamily="18" charset="0"/>
              </a:rPr>
              <a:t>Niech będzie pochwalony Jezus Chrystus! </a:t>
            </a:r>
          </a:p>
          <a:p>
            <a:r>
              <a:rPr lang="pl-PL" sz="2800" b="1" dirty="0" smtClean="0">
                <a:solidFill>
                  <a:schemeClr val="bg1"/>
                </a:solidFill>
                <a:latin typeface="Georgia" pitchFamily="18" charset="0"/>
              </a:rPr>
              <a:t>Szczęść Boże!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Tak przywitamy i siostrę zakonną.</a:t>
            </a:r>
          </a:p>
          <a:p>
            <a:endParaRPr lang="pl-PL" sz="3600" dirty="0" smtClean="0">
              <a:solidFill>
                <a:schemeClr val="bg1"/>
              </a:solidFill>
              <a:latin typeface="Adobe Garamond Pro" pitchFamily="18" charset="-1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rzysztof\Desktop\hjk\IMG_08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6992" y="-288758"/>
            <a:ext cx="12508992" cy="83393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6534150" y="481263"/>
            <a:ext cx="6841010" cy="2471488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638924" y="539015"/>
            <a:ext cx="555307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  <a:latin typeface="Georgia" pitchFamily="18" charset="0"/>
              </a:rPr>
              <a:t>Niech będzie pochwalony Jezus Chrystus!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Jest również pozdrowieniem, którym witamy się w szkole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z nauczycielem religii.</a:t>
            </a:r>
          </a:p>
          <a:p>
            <a:endParaRPr lang="pl-PL" sz="3600" dirty="0" smtClean="0">
              <a:solidFill>
                <a:schemeClr val="bg1"/>
              </a:solidFill>
              <a:latin typeface="Adobe Garamond Pro" pitchFamily="18" charset="-1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8-9.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Jezusa. Poradnik metodyczny.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13-15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K. Tomiak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203</Words>
  <Application>Microsoft Office PowerPoint</Application>
  <PresentationFormat>Niestandardowy</PresentationFormat>
  <Paragraphs>37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43</cp:revision>
  <dcterms:created xsi:type="dcterms:W3CDTF">2017-07-14T09:59:13Z</dcterms:created>
  <dcterms:modified xsi:type="dcterms:W3CDTF">2017-09-09T21:12:41Z</dcterms:modified>
</cp:coreProperties>
</file>