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8" r:id="rId4"/>
    <p:sldId id="369" r:id="rId5"/>
    <p:sldId id="348" r:id="rId6"/>
    <p:sldId id="379" r:id="rId7"/>
    <p:sldId id="380" r:id="rId8"/>
    <p:sldId id="29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11C"/>
    <a:srgbClr val="ED7D31"/>
    <a:srgbClr val="FF5050"/>
    <a:srgbClr val="FFCC00"/>
    <a:srgbClr val="FFD966"/>
    <a:srgbClr val="C10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645" autoAdjust="0"/>
  </p:normalViewPr>
  <p:slideViewPr>
    <p:cSldViewPr snapToGrid="0">
      <p:cViewPr varScale="1">
        <p:scale>
          <a:sx n="46" d="100"/>
          <a:sy n="46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60E4A-EB76-4AEE-8A18-D3B52B34C639}" type="datetimeFigureOut">
              <a:rPr lang="pl-PL" smtClean="0"/>
              <a:t>28.03.2019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D1B9-375F-4E56-B289-DC70B5E6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85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8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3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1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1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6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7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0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2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7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30</a:t>
            </a:r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1" y="3414715"/>
            <a:ext cx="121919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3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WIARA BEZ UCZYNKÓW JEST MARTWA</a:t>
            </a:r>
          </a:p>
        </p:txBody>
      </p:sp>
    </p:spTree>
    <p:extLst>
      <p:ext uri="{BB962C8B-B14F-4D97-AF65-F5344CB8AC3E}">
        <p14:creationId xmlns:p14="http://schemas.microsoft.com/office/powerpoint/2010/main" val="3904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95" y="-811463"/>
            <a:ext cx="12721390" cy="848092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1" y="5149963"/>
            <a:ext cx="11903243" cy="778190"/>
          </a:xfrm>
          <a:prstGeom prst="rect">
            <a:avLst/>
          </a:prstGeom>
          <a:solidFill>
            <a:srgbClr val="FC611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5250314"/>
            <a:ext cx="11903243" cy="57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WIARA BEZ UCZYNKÓW JEST MARTWA</a:t>
            </a:r>
            <a:endParaRPr lang="pl-PL" sz="4000" b="1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119" y="-2226790"/>
            <a:ext cx="15785944" cy="1052858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>
            <a:hlinkClick r:id="rId4" action="ppaction://hlinksldjump"/>
          </p:cNvPr>
          <p:cNvSpPr/>
          <p:nvPr/>
        </p:nvSpPr>
        <p:spPr>
          <a:xfrm flipH="1">
            <a:off x="1354781" y="2459597"/>
            <a:ext cx="4134243" cy="1499869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Wiara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hlinkClick r:id="rId5" action="ppaction://hlinksldjump"/>
          </p:cNvPr>
          <p:cNvSpPr/>
          <p:nvPr/>
        </p:nvSpPr>
        <p:spPr>
          <a:xfrm flipH="1">
            <a:off x="1354781" y="4281917"/>
            <a:ext cx="4123111" cy="1499869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bg1"/>
                </a:solidFill>
                <a:latin typeface="Georgia" panose="02040502050405020303" pitchFamily="18" charset="0"/>
              </a:rPr>
              <a:t>Do czego zostaliśmy wezwani</a:t>
            </a:r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hlinkClick r:id="rId6" action="ppaction://hlinksldjump"/>
          </p:cNvPr>
          <p:cNvSpPr/>
          <p:nvPr/>
        </p:nvSpPr>
        <p:spPr>
          <a:xfrm flipH="1">
            <a:off x="6655955" y="2459599"/>
            <a:ext cx="4134244" cy="1499869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Wiara jest zadaniem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hlinkClick r:id="rId7" action="ppaction://hlinksldjump"/>
          </p:cNvPr>
          <p:cNvSpPr/>
          <p:nvPr/>
        </p:nvSpPr>
        <p:spPr>
          <a:xfrm flipH="1">
            <a:off x="6655956" y="4281916"/>
            <a:ext cx="4134243" cy="1499869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err="1">
                <a:solidFill>
                  <a:schemeClr val="bg1"/>
                </a:solidFill>
                <a:latin typeface="Georgia" panose="02040502050405020303" pitchFamily="18" charset="0"/>
              </a:rPr>
              <a:t>Jk</a:t>
            </a:r>
            <a:r>
              <a:rPr lang="pl-PL" sz="3200" dirty="0">
                <a:solidFill>
                  <a:schemeClr val="bg1"/>
                </a:solidFill>
                <a:latin typeface="Georgia" panose="02040502050405020303" pitchFamily="18" charset="0"/>
              </a:rPr>
              <a:t> 2, 14-17. 26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862"/>
            <a:ext cx="12192000" cy="812972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323008"/>
            <a:ext cx="5185501" cy="3801980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20" y="507816"/>
            <a:ext cx="51855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Wiara to uznanie czegoś za prawdę; jest najpierw osobowym przylgnięciem człowieka do Boga; równocześnie i w sposób nierozdzielny jest ona dobrowolnym uznaniem całej prawdy, którą Bóg objawił.</a:t>
            </a:r>
          </a:p>
          <a:p>
            <a:pPr algn="ctr"/>
            <a:endParaRPr lang="pl-PL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[zob. KKK 150]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074" y="-906924"/>
            <a:ext cx="13010148" cy="867184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756322"/>
            <a:ext cx="6448924" cy="4970591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20" y="910209"/>
            <a:ext cx="644892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Chrystus oczekuje od nas, byśmy nieśli radość innym, byśmy dzielili się naszą wiarą z tymi, którzy są i żyją obok nas. </a:t>
            </a:r>
          </a:p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dzisiejszym świecie nie jest łatwo wierzyć. Wymaga to pewnego wysiłku, </a:t>
            </a:r>
          </a:p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 niekiedy odwagi, by przyznać się do Jezusa.</a:t>
            </a:r>
          </a:p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Być może wielu Twoich kolegów, przyjaciół, widząc, że Twoje postępowanie jest zgodne z wyznawaną wiarą, wyruszy w drogę ku Chrystusowi. </a:t>
            </a:r>
            <a:endParaRPr lang="pl-PL" sz="2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084"/>
            <a:ext cx="13058274" cy="979370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2558295"/>
            <a:ext cx="5124450" cy="3369858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20" y="2742813"/>
            <a:ext cx="512445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Wiarę otrzymaliśmy jako zadanie – mamy dzielić się nią </a:t>
            </a:r>
          </a:p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z innymi. Mamy przynosić takie owoce, by świat czynić Bożym. Jezus wykonał pierwszy krok, dając nam siebie. Idź za jego przykładem!</a:t>
            </a:r>
            <a:endParaRPr lang="pl-PL" sz="2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0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3"/>
          <a:stretch/>
        </p:blipFill>
        <p:spPr>
          <a:xfrm>
            <a:off x="-1347540" y="-2146837"/>
            <a:ext cx="13836317" cy="1181681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27456" y="163728"/>
            <a:ext cx="6987744" cy="5862250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27456" y="204710"/>
            <a:ext cx="69877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Jaki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z tego pożytek, bracia moi, skoro ktoś będzie utrzymywał, że wierzy, a nie będzie spełniał uczynków? Czy [sama] wiara zdoła go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zbawić?</a:t>
            </a:r>
            <a:r>
              <a:rPr lang="pl-PL" sz="2700" b="1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Jeśli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na przykład brat lub siostra nie mają odzienia lub brak im codziennego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chleba,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ktoś z was powie im: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Idźcie </a:t>
            </a:r>
          </a:p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pokoju, ogrzejcie się i najedzcie do syta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! </a:t>
            </a:r>
          </a:p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a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nie dacie im tego, czego koniecznie potrzebują dla ciała - to na co się to przyda? 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Tak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też i wiara, jeśli nie byłaby połączona z uczynkami, martwa jest sama </a:t>
            </a:r>
            <a:endParaRPr lang="pl-PL" sz="27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sobie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(…)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Tak jak ciało bez ducha jest martwe, tak też jest martwa wiara bez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uczynków”.</a:t>
            </a:r>
            <a:endParaRPr lang="pl-PL" sz="27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5" y="6193306"/>
            <a:ext cx="622780" cy="6227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4" y="678027"/>
            <a:ext cx="11139615" cy="488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Podręcznik dla klasy siódmej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</a:t>
            </a:r>
            <a:b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s. 78-79.</a:t>
            </a:r>
          </a:p>
          <a:p>
            <a:endParaRPr lang="pl-PL" sz="10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Poradnik metodyczny. Siódma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s. 105-106.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1600" dirty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24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4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 Dom Medialny, pixabay.com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382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298</Words>
  <Application>Microsoft Office PowerPoint</Application>
  <PresentationFormat>Panoramiczny</PresentationFormat>
  <Paragraphs>32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Fira Sans</vt:lpstr>
      <vt:lpstr>Georgia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400</cp:revision>
  <dcterms:created xsi:type="dcterms:W3CDTF">2017-07-14T09:59:13Z</dcterms:created>
  <dcterms:modified xsi:type="dcterms:W3CDTF">2019-03-28T13:24:20Z</dcterms:modified>
</cp:coreProperties>
</file>