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0"/>
  </p:notesMasterIdLst>
  <p:sldIdLst>
    <p:sldId id="256" r:id="rId2"/>
    <p:sldId id="257" r:id="rId3"/>
    <p:sldId id="268" r:id="rId4"/>
    <p:sldId id="369" r:id="rId5"/>
    <p:sldId id="348" r:id="rId6"/>
    <p:sldId id="379" r:id="rId7"/>
    <p:sldId id="380" r:id="rId8"/>
    <p:sldId id="293" r:id="rId9"/>
  </p:sldIdLst>
  <p:sldSz cx="12192000" cy="6858000"/>
  <p:notesSz cx="6858000" cy="9144000"/>
  <p:defaultTextStyle>
    <a:defPPr>
      <a:defRPr lang="pl-P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C611C"/>
    <a:srgbClr val="ED7D31"/>
    <a:srgbClr val="FF5050"/>
    <a:srgbClr val="FFCC00"/>
    <a:srgbClr val="FFD966"/>
    <a:srgbClr val="C10B2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987" autoAdjust="0"/>
    <p:restoredTop sz="99645" autoAdjust="0"/>
  </p:normalViewPr>
  <p:slideViewPr>
    <p:cSldViewPr snapToGrid="0">
      <p:cViewPr varScale="1">
        <p:scale>
          <a:sx n="46" d="100"/>
          <a:sy n="46" d="100"/>
        </p:scale>
        <p:origin x="750" y="6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nagłówka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8460E4A-EB76-4AEE-8A18-D3B52B34C639}" type="datetimeFigureOut">
              <a:rPr lang="pl-PL" smtClean="0"/>
              <a:t>28.03.2019</a:t>
            </a:fld>
            <a:endParaRPr lang="pl-PL"/>
          </a:p>
        </p:txBody>
      </p:sp>
      <p:sp>
        <p:nvSpPr>
          <p:cNvPr id="4" name="Symbol zastępczy obrazu slajdu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l-PL"/>
          </a:p>
        </p:txBody>
      </p:sp>
      <p:sp>
        <p:nvSpPr>
          <p:cNvPr id="5" name="Symbol zastępczy notatek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2B7D1B9-375F-4E56-B289-DC70B5E61700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84685715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l-PL" smtClean="0"/>
              <a:t>Kliknij, aby edytować styl wzorca podtytułu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28.03.2019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0898314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28.03.2019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2351195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28.03.2019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4381987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28.03.2019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9106547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7" name="Symbol zastępczy daty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28.03.2019</a:t>
            </a:fld>
            <a:endParaRPr lang="pl-PL"/>
          </a:p>
        </p:txBody>
      </p:sp>
      <p:sp>
        <p:nvSpPr>
          <p:cNvPr id="8" name="Symbol zastępczy stopki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9" name="Symbol zastępczy numeru slajd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9686539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28.03.2019</a:t>
            </a:fld>
            <a:endParaRPr lang="pl-PL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8043677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28.03.2019</a:t>
            </a:fld>
            <a:endParaRPr lang="pl-PL"/>
          </a:p>
        </p:txBody>
      </p:sp>
      <p:sp>
        <p:nvSpPr>
          <p:cNvPr id="3" name="Symbol zastępczy stopki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3847153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28.03.2019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5540932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28.03.2019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5112334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28.03.2019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5673399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28.03.2019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0214537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tytułu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87D21E8-67DD-4C8C-BEED-881BBFE87786}" type="datetimeFigureOut">
              <a:rPr lang="pl-PL" smtClean="0"/>
              <a:pPr/>
              <a:t>28.03.2019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478095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slide" Target="slide7.xml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6" Type="http://schemas.openxmlformats.org/officeDocument/2006/relationships/slide" Target="slide6.xml"/><Relationship Id="rId5" Type="http://schemas.openxmlformats.org/officeDocument/2006/relationships/slide" Target="slide5.xml"/><Relationship Id="rId4" Type="http://schemas.openxmlformats.org/officeDocument/2006/relationships/slide" Target="slide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Relationship Id="rId4" Type="http://schemas.openxmlformats.org/officeDocument/2006/relationships/slide" Target="slide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Relationship Id="rId4" Type="http://schemas.openxmlformats.org/officeDocument/2006/relationships/slide" Target="slide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Relationship Id="rId4" Type="http://schemas.openxmlformats.org/officeDocument/2006/relationships/slide" Target="slide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Relationship Id="rId4" Type="http://schemas.openxmlformats.org/officeDocument/2006/relationships/slide" Target="slide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524000" y="1559054"/>
            <a:ext cx="9144000" cy="1655762"/>
          </a:xfrm>
        </p:spPr>
        <p:txBody>
          <a:bodyPr/>
          <a:lstStyle/>
          <a:p>
            <a:r>
              <a:rPr lang="pl-PL" sz="60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PREZENTACJA DLA KLASY 7 SP</a:t>
            </a:r>
          </a:p>
          <a:p>
            <a:r>
              <a:rPr lang="pl-PL" sz="60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DO LEKCJI 30</a:t>
            </a:r>
            <a:endParaRPr lang="pl-PL" sz="6000" baseline="30000" dirty="0" smtClean="0">
              <a:latin typeface="Fira Sans" panose="020B0503050000020004" pitchFamily="34" charset="0"/>
              <a:ea typeface="Fira Sans" panose="020B0503050000020004" pitchFamily="34" charset="0"/>
            </a:endParaRPr>
          </a:p>
        </p:txBody>
      </p:sp>
      <p:sp>
        <p:nvSpPr>
          <p:cNvPr id="6" name="Podtytuł 2"/>
          <p:cNvSpPr txBox="1">
            <a:spLocks/>
          </p:cNvSpPr>
          <p:nvPr/>
        </p:nvSpPr>
        <p:spPr>
          <a:xfrm>
            <a:off x="1676400" y="3700936"/>
            <a:ext cx="9144000" cy="165576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pl-PL" sz="800" b="1" baseline="30000" dirty="0" smtClean="0">
              <a:latin typeface="Fira Sans" panose="020B0503050000020004" pitchFamily="34" charset="0"/>
              <a:ea typeface="Fira Sans" panose="020B0503050000020004" pitchFamily="34" charset="0"/>
            </a:endParaRPr>
          </a:p>
          <a:p>
            <a:endParaRPr lang="pl-PL" dirty="0"/>
          </a:p>
        </p:txBody>
      </p:sp>
      <p:sp>
        <p:nvSpPr>
          <p:cNvPr id="7" name="Prostokąt 6"/>
          <p:cNvSpPr/>
          <p:nvPr/>
        </p:nvSpPr>
        <p:spPr>
          <a:xfrm>
            <a:off x="5000368" y="2940908"/>
            <a:ext cx="2199502" cy="90616"/>
          </a:xfrm>
          <a:prstGeom prst="rect">
            <a:avLst/>
          </a:prstGeom>
          <a:solidFill>
            <a:srgbClr val="C10B2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pic>
        <p:nvPicPr>
          <p:cNvPr id="8" name="Obraz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28958" y="5642919"/>
            <a:ext cx="1934083" cy="609728"/>
          </a:xfrm>
          <a:prstGeom prst="rect">
            <a:avLst/>
          </a:prstGeom>
        </p:spPr>
      </p:pic>
      <p:sp>
        <p:nvSpPr>
          <p:cNvPr id="9" name="pole tekstowe 8"/>
          <p:cNvSpPr txBox="1"/>
          <p:nvPr/>
        </p:nvSpPr>
        <p:spPr>
          <a:xfrm>
            <a:off x="-1" y="3414715"/>
            <a:ext cx="12191999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3300" b="1" dirty="0" smtClean="0">
                <a:latin typeface="Arial" pitchFamily="34" charset="0"/>
                <a:ea typeface="Fira Sans" pitchFamily="34" charset="0"/>
                <a:cs typeface="Arial" pitchFamily="34" charset="0"/>
              </a:rPr>
              <a:t>WIARA BEZ UCZYNKÓW JEST MARTWA</a:t>
            </a:r>
          </a:p>
        </p:txBody>
      </p:sp>
    </p:spTree>
    <p:extLst>
      <p:ext uri="{BB962C8B-B14F-4D97-AF65-F5344CB8AC3E}">
        <p14:creationId xmlns:p14="http://schemas.microsoft.com/office/powerpoint/2010/main" val="3904191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az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64695" y="-811463"/>
            <a:ext cx="12721390" cy="8480926"/>
          </a:xfrm>
          <a:prstGeom prst="rect">
            <a:avLst/>
          </a:prstGeom>
        </p:spPr>
      </p:pic>
      <p:sp>
        <p:nvSpPr>
          <p:cNvPr id="3" name="Prostokąt 2"/>
          <p:cNvSpPr/>
          <p:nvPr/>
        </p:nvSpPr>
        <p:spPr>
          <a:xfrm>
            <a:off x="5305168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76103" y="6260756"/>
            <a:ext cx="1445053" cy="433516"/>
          </a:xfrm>
          <a:prstGeom prst="rect">
            <a:avLst/>
          </a:prstGeom>
        </p:spPr>
      </p:pic>
      <p:sp>
        <p:nvSpPr>
          <p:cNvPr id="5" name="Prostokąt 4"/>
          <p:cNvSpPr/>
          <p:nvPr/>
        </p:nvSpPr>
        <p:spPr>
          <a:xfrm>
            <a:off x="-1" y="5149963"/>
            <a:ext cx="11903243" cy="778190"/>
          </a:xfrm>
          <a:prstGeom prst="rect">
            <a:avLst/>
          </a:prstGeom>
          <a:solidFill>
            <a:srgbClr val="FC611C">
              <a:alpha val="85098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6" name="Podtytuł 2"/>
          <p:cNvSpPr txBox="1">
            <a:spLocks/>
          </p:cNvSpPr>
          <p:nvPr/>
        </p:nvSpPr>
        <p:spPr>
          <a:xfrm>
            <a:off x="0" y="5250314"/>
            <a:ext cx="11903243" cy="577488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pl-PL" sz="4000" b="1" dirty="0" smtClean="0">
                <a:solidFill>
                  <a:schemeClr val="bg1"/>
                </a:solidFill>
                <a:latin typeface="Arial" pitchFamily="34" charset="0"/>
                <a:ea typeface="Fira Sans" pitchFamily="34" charset="0"/>
                <a:cs typeface="Arial" pitchFamily="34" charset="0"/>
              </a:rPr>
              <a:t>WIARA BEZ UCZYNKÓW JEST MARTWA</a:t>
            </a:r>
            <a:endParaRPr lang="pl-PL" sz="4000" b="1" dirty="0">
              <a:solidFill>
                <a:schemeClr val="bg1"/>
              </a:solidFill>
              <a:latin typeface="Arial" pitchFamily="34" charset="0"/>
              <a:ea typeface="Fira Sans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0387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az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29119" y="-2226790"/>
            <a:ext cx="15785944" cy="10528580"/>
          </a:xfrm>
          <a:prstGeom prst="rect">
            <a:avLst/>
          </a:prstGeom>
        </p:spPr>
      </p:pic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15" name="Prostokąt 14">
            <a:hlinkClick r:id="rId4" action="ppaction://hlinksldjump"/>
          </p:cNvPr>
          <p:cNvSpPr/>
          <p:nvPr/>
        </p:nvSpPr>
        <p:spPr>
          <a:xfrm flipH="1">
            <a:off x="1354781" y="2459597"/>
            <a:ext cx="4134243" cy="1499869"/>
          </a:xfrm>
          <a:prstGeom prst="rect">
            <a:avLst/>
          </a:prstGeom>
          <a:solidFill>
            <a:srgbClr val="FC611C">
              <a:alpha val="80000"/>
            </a:srgbClr>
          </a:solidFill>
          <a:ln>
            <a:solidFill>
              <a:srgbClr val="FFFF00"/>
            </a:solidFill>
          </a:ln>
          <a:effectLst>
            <a:glow rad="228600">
              <a:schemeClr val="accent4">
                <a:satMod val="175000"/>
                <a:alpha val="40000"/>
              </a:schemeClr>
            </a:glow>
            <a:innerShdw blurRad="63500" dist="50800" dir="18900000">
              <a:prstClr val="black">
                <a:alpha val="50000"/>
              </a:prstClr>
            </a:innerShdw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3200" dirty="0" smtClean="0">
                <a:solidFill>
                  <a:schemeClr val="bg1"/>
                </a:solidFill>
                <a:latin typeface="Georgia" panose="02040502050405020303" pitchFamily="18" charset="0"/>
              </a:rPr>
              <a:t>Wiara</a:t>
            </a:r>
            <a:endParaRPr lang="pl-PL" sz="3200" b="1" dirty="0">
              <a:solidFill>
                <a:schemeClr val="bg1"/>
              </a:solidFill>
            </a:endParaRPr>
          </a:p>
        </p:txBody>
      </p:sp>
      <p:sp>
        <p:nvSpPr>
          <p:cNvPr id="9" name="Prostokąt 8">
            <a:hlinkClick r:id="rId5" action="ppaction://hlinksldjump"/>
          </p:cNvPr>
          <p:cNvSpPr/>
          <p:nvPr/>
        </p:nvSpPr>
        <p:spPr>
          <a:xfrm flipH="1">
            <a:off x="1354781" y="4281917"/>
            <a:ext cx="4123111" cy="1499869"/>
          </a:xfrm>
          <a:prstGeom prst="rect">
            <a:avLst/>
          </a:prstGeom>
          <a:solidFill>
            <a:srgbClr val="FC611C">
              <a:alpha val="80000"/>
            </a:srgbClr>
          </a:solidFill>
          <a:ln>
            <a:solidFill>
              <a:srgbClr val="FFFF00"/>
            </a:solidFill>
          </a:ln>
          <a:effectLst>
            <a:glow rad="228600">
              <a:schemeClr val="accent4">
                <a:satMod val="175000"/>
                <a:alpha val="40000"/>
              </a:schemeClr>
            </a:glow>
            <a:innerShdw blurRad="63500" dist="50800" dir="18900000">
              <a:prstClr val="black">
                <a:alpha val="50000"/>
              </a:prstClr>
            </a:innerShdw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3200" dirty="0">
                <a:solidFill>
                  <a:schemeClr val="bg1"/>
                </a:solidFill>
                <a:latin typeface="Georgia" panose="02040502050405020303" pitchFamily="18" charset="0"/>
              </a:rPr>
              <a:t>Do czego zostaliśmy wezwani</a:t>
            </a:r>
            <a:r>
              <a:rPr lang="pl-PL" sz="3200" dirty="0" smtClean="0">
                <a:solidFill>
                  <a:schemeClr val="bg1"/>
                </a:solidFill>
                <a:latin typeface="Georgia" panose="02040502050405020303" pitchFamily="18" charset="0"/>
              </a:rPr>
              <a:t>?</a:t>
            </a:r>
            <a:endParaRPr lang="pl-PL" sz="3200" b="1" dirty="0">
              <a:solidFill>
                <a:schemeClr val="bg1"/>
              </a:solidFill>
            </a:endParaRPr>
          </a:p>
        </p:txBody>
      </p:sp>
      <p:sp>
        <p:nvSpPr>
          <p:cNvPr id="10" name="Prostokąt 9">
            <a:hlinkClick r:id="rId6" action="ppaction://hlinksldjump"/>
          </p:cNvPr>
          <p:cNvSpPr/>
          <p:nvPr/>
        </p:nvSpPr>
        <p:spPr>
          <a:xfrm flipH="1">
            <a:off x="6655955" y="2459599"/>
            <a:ext cx="4134244" cy="1499869"/>
          </a:xfrm>
          <a:prstGeom prst="rect">
            <a:avLst/>
          </a:prstGeom>
          <a:solidFill>
            <a:srgbClr val="FC611C">
              <a:alpha val="80000"/>
            </a:srgbClr>
          </a:solidFill>
          <a:ln>
            <a:solidFill>
              <a:srgbClr val="FFFF00"/>
            </a:solidFill>
          </a:ln>
          <a:effectLst>
            <a:glow rad="228600">
              <a:schemeClr val="accent4">
                <a:satMod val="175000"/>
                <a:alpha val="40000"/>
              </a:schemeClr>
            </a:glow>
            <a:innerShdw blurRad="63500" dist="50800" dir="18900000">
              <a:prstClr val="black">
                <a:alpha val="50000"/>
              </a:prstClr>
            </a:innerShdw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3200" dirty="0" smtClean="0">
                <a:solidFill>
                  <a:schemeClr val="bg1"/>
                </a:solidFill>
                <a:latin typeface="Georgia" panose="02040502050405020303" pitchFamily="18" charset="0"/>
              </a:rPr>
              <a:t>Wiara jest zadaniem</a:t>
            </a:r>
            <a:endParaRPr lang="pl-PL" sz="3200" b="1" dirty="0">
              <a:solidFill>
                <a:schemeClr val="bg1"/>
              </a:solidFill>
            </a:endParaRPr>
          </a:p>
        </p:txBody>
      </p:sp>
      <p:sp>
        <p:nvSpPr>
          <p:cNvPr id="11" name="Prostokąt 10">
            <a:hlinkClick r:id="rId7" action="ppaction://hlinksldjump"/>
          </p:cNvPr>
          <p:cNvSpPr/>
          <p:nvPr/>
        </p:nvSpPr>
        <p:spPr>
          <a:xfrm flipH="1">
            <a:off x="6655956" y="4281916"/>
            <a:ext cx="4134243" cy="1499869"/>
          </a:xfrm>
          <a:prstGeom prst="rect">
            <a:avLst/>
          </a:prstGeom>
          <a:solidFill>
            <a:srgbClr val="FC611C">
              <a:alpha val="80000"/>
            </a:srgbClr>
          </a:solidFill>
          <a:ln>
            <a:solidFill>
              <a:srgbClr val="FFFF00"/>
            </a:solidFill>
          </a:ln>
          <a:effectLst>
            <a:glow rad="228600">
              <a:schemeClr val="accent4">
                <a:satMod val="175000"/>
                <a:alpha val="40000"/>
              </a:schemeClr>
            </a:glow>
            <a:innerShdw blurRad="63500" dist="50800" dir="18900000">
              <a:prstClr val="black">
                <a:alpha val="50000"/>
              </a:prstClr>
            </a:innerShdw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3200" dirty="0" err="1">
                <a:solidFill>
                  <a:schemeClr val="bg1"/>
                </a:solidFill>
                <a:latin typeface="Georgia" panose="02040502050405020303" pitchFamily="18" charset="0"/>
              </a:rPr>
              <a:t>Jk</a:t>
            </a:r>
            <a:r>
              <a:rPr lang="pl-PL" sz="3200" dirty="0">
                <a:solidFill>
                  <a:schemeClr val="bg1"/>
                </a:solidFill>
                <a:latin typeface="Georgia" panose="02040502050405020303" pitchFamily="18" charset="0"/>
              </a:rPr>
              <a:t> 2, 14-17. 26</a:t>
            </a:r>
            <a:endParaRPr lang="pl-PL" sz="32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28992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az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635862"/>
            <a:ext cx="12192000" cy="8129724"/>
          </a:xfrm>
          <a:prstGeom prst="rect">
            <a:avLst/>
          </a:prstGeom>
        </p:spPr>
      </p:pic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15" name="Prostokąt 14"/>
          <p:cNvSpPr/>
          <p:nvPr/>
        </p:nvSpPr>
        <p:spPr>
          <a:xfrm>
            <a:off x="461320" y="323008"/>
            <a:ext cx="5185501" cy="3801980"/>
          </a:xfrm>
          <a:prstGeom prst="rect">
            <a:avLst/>
          </a:prstGeom>
          <a:solidFill>
            <a:srgbClr val="FC611C">
              <a:alpha val="70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10" name="pole tekstowe 9"/>
          <p:cNvSpPr txBox="1"/>
          <p:nvPr/>
        </p:nvSpPr>
        <p:spPr>
          <a:xfrm>
            <a:off x="461320" y="507816"/>
            <a:ext cx="5185501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2400" dirty="0" smtClean="0">
                <a:solidFill>
                  <a:schemeClr val="bg1"/>
                </a:solidFill>
                <a:latin typeface="Georgia" panose="02040502050405020303" pitchFamily="18" charset="0"/>
              </a:rPr>
              <a:t>Wiara to uznanie czegoś za prawdę; jest najpierw osobowym przylgnięciem człowieka do Boga; równocześnie i w sposób nierozdzielny jest ona dobrowolnym uznaniem całej prawdy, którą Bóg objawił.</a:t>
            </a:r>
          </a:p>
          <a:p>
            <a:pPr algn="ctr"/>
            <a:endParaRPr lang="pl-PL" sz="2400" b="1" dirty="0">
              <a:solidFill>
                <a:schemeClr val="bg1"/>
              </a:solidFill>
              <a:latin typeface="Georgia" panose="02040502050405020303" pitchFamily="18" charset="0"/>
            </a:endParaRPr>
          </a:p>
          <a:p>
            <a:pPr algn="ctr"/>
            <a:r>
              <a:rPr lang="pl-PL" sz="2400" b="1" dirty="0" smtClean="0">
                <a:solidFill>
                  <a:schemeClr val="bg1"/>
                </a:solidFill>
                <a:latin typeface="Georgia" panose="02040502050405020303" pitchFamily="18" charset="0"/>
              </a:rPr>
              <a:t>[zob. KKK 150]</a:t>
            </a:r>
          </a:p>
        </p:txBody>
      </p:sp>
      <p:sp>
        <p:nvSpPr>
          <p:cNvPr id="8" name="Przycisk akcji: Koniec 7">
            <a:hlinkClick r:id="rId4" action="ppaction://hlinksldjump" highlightClick="1"/>
          </p:cNvPr>
          <p:cNvSpPr/>
          <p:nvPr/>
        </p:nvSpPr>
        <p:spPr>
          <a:xfrm>
            <a:off x="10674016" y="5996686"/>
            <a:ext cx="1213184" cy="697586"/>
          </a:xfrm>
          <a:prstGeom prst="actionButtonEnd">
            <a:avLst/>
          </a:prstGeom>
          <a:solidFill>
            <a:schemeClr val="bg1">
              <a:alpha val="7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2800" dirty="0"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298152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az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09074" y="-906924"/>
            <a:ext cx="13010148" cy="8671848"/>
          </a:xfrm>
          <a:prstGeom prst="rect">
            <a:avLst/>
          </a:prstGeom>
        </p:spPr>
      </p:pic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15" name="Prostokąt 14"/>
          <p:cNvSpPr/>
          <p:nvPr/>
        </p:nvSpPr>
        <p:spPr>
          <a:xfrm>
            <a:off x="461320" y="756322"/>
            <a:ext cx="6448924" cy="4970591"/>
          </a:xfrm>
          <a:prstGeom prst="rect">
            <a:avLst/>
          </a:prstGeom>
          <a:solidFill>
            <a:srgbClr val="FC611C">
              <a:alpha val="70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10" name="pole tekstowe 9"/>
          <p:cNvSpPr txBox="1"/>
          <p:nvPr/>
        </p:nvSpPr>
        <p:spPr>
          <a:xfrm>
            <a:off x="461320" y="910209"/>
            <a:ext cx="6448926" cy="46628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2700" dirty="0" smtClean="0">
                <a:solidFill>
                  <a:schemeClr val="bg1"/>
                </a:solidFill>
                <a:latin typeface="Georgia" panose="02040502050405020303" pitchFamily="18" charset="0"/>
              </a:rPr>
              <a:t>Chrystus oczekuje od nas, byśmy nieśli radość innym, byśmy dzielili się naszą wiarą z tymi, którzy są i żyją obok nas. </a:t>
            </a:r>
          </a:p>
          <a:p>
            <a:pPr algn="ctr"/>
            <a:r>
              <a:rPr lang="pl-PL" sz="2700" dirty="0" smtClean="0">
                <a:solidFill>
                  <a:schemeClr val="bg1"/>
                </a:solidFill>
                <a:latin typeface="Georgia" panose="02040502050405020303" pitchFamily="18" charset="0"/>
              </a:rPr>
              <a:t>W dzisiejszym świecie nie jest łatwo wierzyć. Wymaga to pewnego wysiłku, </a:t>
            </a:r>
          </a:p>
          <a:p>
            <a:pPr algn="ctr"/>
            <a:r>
              <a:rPr lang="pl-PL" sz="2700" dirty="0" smtClean="0">
                <a:solidFill>
                  <a:schemeClr val="bg1"/>
                </a:solidFill>
                <a:latin typeface="Georgia" panose="02040502050405020303" pitchFamily="18" charset="0"/>
              </a:rPr>
              <a:t>a niekiedy odwagi, by przyznać się do Jezusa.</a:t>
            </a:r>
          </a:p>
          <a:p>
            <a:pPr algn="ctr"/>
            <a:r>
              <a:rPr lang="pl-PL" sz="2700" dirty="0" smtClean="0">
                <a:solidFill>
                  <a:schemeClr val="bg1"/>
                </a:solidFill>
                <a:latin typeface="Georgia" panose="02040502050405020303" pitchFamily="18" charset="0"/>
              </a:rPr>
              <a:t>Być może wielu Twoich kolegów, przyjaciół, widząc, że Twoje postępowanie jest zgodne z wyznawaną wiarą, wyruszy w drogę ku Chrystusowi. </a:t>
            </a:r>
            <a:endParaRPr lang="pl-PL" sz="2000" dirty="0" smtClean="0">
              <a:solidFill>
                <a:schemeClr val="bg1"/>
              </a:solidFill>
              <a:latin typeface="Georgia" panose="02040502050405020303" pitchFamily="18" charset="0"/>
            </a:endParaRPr>
          </a:p>
        </p:txBody>
      </p:sp>
      <p:sp>
        <p:nvSpPr>
          <p:cNvPr id="8" name="Przycisk akcji: Koniec 7">
            <a:hlinkClick r:id="rId4" action="ppaction://hlinksldjump" highlightClick="1"/>
          </p:cNvPr>
          <p:cNvSpPr/>
          <p:nvPr/>
        </p:nvSpPr>
        <p:spPr>
          <a:xfrm>
            <a:off x="10674016" y="5996686"/>
            <a:ext cx="1213184" cy="697586"/>
          </a:xfrm>
          <a:prstGeom prst="actionButtonEnd">
            <a:avLst/>
          </a:prstGeom>
          <a:solidFill>
            <a:schemeClr val="bg1">
              <a:alpha val="7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2800" dirty="0"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909745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Obraz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794084"/>
            <a:ext cx="13058274" cy="9793706"/>
          </a:xfrm>
          <a:prstGeom prst="rect">
            <a:avLst/>
          </a:prstGeom>
        </p:spPr>
      </p:pic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15" name="Prostokąt 14"/>
          <p:cNvSpPr/>
          <p:nvPr/>
        </p:nvSpPr>
        <p:spPr>
          <a:xfrm>
            <a:off x="461320" y="2558295"/>
            <a:ext cx="5124450" cy="3369858"/>
          </a:xfrm>
          <a:prstGeom prst="rect">
            <a:avLst/>
          </a:prstGeom>
          <a:solidFill>
            <a:srgbClr val="FC611C">
              <a:alpha val="70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10" name="pole tekstowe 9"/>
          <p:cNvSpPr txBox="1"/>
          <p:nvPr/>
        </p:nvSpPr>
        <p:spPr>
          <a:xfrm>
            <a:off x="461320" y="2742813"/>
            <a:ext cx="5124450" cy="30008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2700" dirty="0" smtClean="0">
                <a:solidFill>
                  <a:schemeClr val="bg1"/>
                </a:solidFill>
                <a:latin typeface="Georgia" panose="02040502050405020303" pitchFamily="18" charset="0"/>
              </a:rPr>
              <a:t>Wiarę otrzymaliśmy jako zadanie – mamy dzielić się nią </a:t>
            </a:r>
          </a:p>
          <a:p>
            <a:pPr algn="ctr"/>
            <a:r>
              <a:rPr lang="pl-PL" sz="2700" dirty="0" smtClean="0">
                <a:solidFill>
                  <a:schemeClr val="bg1"/>
                </a:solidFill>
                <a:latin typeface="Georgia" panose="02040502050405020303" pitchFamily="18" charset="0"/>
              </a:rPr>
              <a:t>z innymi. Mamy przynosić takie owoce, by świat czynić Bożym. Jezus wykonał pierwszy krok, dając nam siebie. Idź za jego przykładem!</a:t>
            </a:r>
            <a:endParaRPr lang="pl-PL" sz="2000" dirty="0" smtClean="0">
              <a:solidFill>
                <a:schemeClr val="bg1"/>
              </a:solidFill>
              <a:latin typeface="Georgia" panose="02040502050405020303" pitchFamily="18" charset="0"/>
            </a:endParaRPr>
          </a:p>
        </p:txBody>
      </p:sp>
      <p:sp>
        <p:nvSpPr>
          <p:cNvPr id="8" name="Przycisk akcji: Koniec 7">
            <a:hlinkClick r:id="rId4" action="ppaction://hlinksldjump" highlightClick="1"/>
          </p:cNvPr>
          <p:cNvSpPr/>
          <p:nvPr/>
        </p:nvSpPr>
        <p:spPr>
          <a:xfrm>
            <a:off x="10674016" y="5996686"/>
            <a:ext cx="1213184" cy="697586"/>
          </a:xfrm>
          <a:prstGeom prst="actionButtonEnd">
            <a:avLst/>
          </a:prstGeom>
          <a:solidFill>
            <a:schemeClr val="bg1">
              <a:alpha val="7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2800" dirty="0"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726033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az 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5103"/>
          <a:stretch/>
        </p:blipFill>
        <p:spPr>
          <a:xfrm>
            <a:off x="-1347540" y="-2146837"/>
            <a:ext cx="13836317" cy="11816814"/>
          </a:xfrm>
          <a:prstGeom prst="rect">
            <a:avLst/>
          </a:prstGeom>
        </p:spPr>
      </p:pic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15" name="Prostokąt 14"/>
          <p:cNvSpPr/>
          <p:nvPr/>
        </p:nvSpPr>
        <p:spPr>
          <a:xfrm>
            <a:off x="327456" y="163728"/>
            <a:ext cx="6987744" cy="5862250"/>
          </a:xfrm>
          <a:prstGeom prst="rect">
            <a:avLst/>
          </a:prstGeom>
          <a:solidFill>
            <a:srgbClr val="FC611C">
              <a:alpha val="70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10" name="pole tekstowe 9"/>
          <p:cNvSpPr txBox="1"/>
          <p:nvPr/>
        </p:nvSpPr>
        <p:spPr>
          <a:xfrm>
            <a:off x="327456" y="204710"/>
            <a:ext cx="6987743" cy="59093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2700" b="1" dirty="0" smtClean="0">
                <a:solidFill>
                  <a:schemeClr val="bg1"/>
                </a:solidFill>
                <a:latin typeface="Georgia" panose="02040502050405020303" pitchFamily="18" charset="0"/>
              </a:rPr>
              <a:t>„</a:t>
            </a:r>
            <a:r>
              <a:rPr lang="pl-PL" sz="2700" dirty="0" smtClean="0">
                <a:solidFill>
                  <a:schemeClr val="bg1"/>
                </a:solidFill>
                <a:latin typeface="Georgia" panose="02040502050405020303" pitchFamily="18" charset="0"/>
              </a:rPr>
              <a:t>Jaki </a:t>
            </a:r>
            <a:r>
              <a:rPr lang="pl-PL" sz="2700" dirty="0">
                <a:solidFill>
                  <a:schemeClr val="bg1"/>
                </a:solidFill>
                <a:latin typeface="Georgia" panose="02040502050405020303" pitchFamily="18" charset="0"/>
              </a:rPr>
              <a:t>z tego pożytek, bracia moi, skoro ktoś będzie utrzymywał, że wierzy, a nie będzie spełniał uczynków? Czy [sama] wiara zdoła go </a:t>
            </a:r>
            <a:r>
              <a:rPr lang="pl-PL" sz="2700" dirty="0" smtClean="0">
                <a:solidFill>
                  <a:schemeClr val="bg1"/>
                </a:solidFill>
                <a:latin typeface="Georgia" panose="02040502050405020303" pitchFamily="18" charset="0"/>
              </a:rPr>
              <a:t>zbawić?</a:t>
            </a:r>
            <a:r>
              <a:rPr lang="pl-PL" sz="2700" b="1" baseline="30000" dirty="0">
                <a:solidFill>
                  <a:schemeClr val="bg1"/>
                </a:solidFill>
                <a:latin typeface="Georgia" panose="02040502050405020303" pitchFamily="18" charset="0"/>
              </a:rPr>
              <a:t> </a:t>
            </a:r>
            <a:r>
              <a:rPr lang="pl-PL" sz="2700" dirty="0" smtClean="0">
                <a:solidFill>
                  <a:schemeClr val="bg1"/>
                </a:solidFill>
                <a:latin typeface="Georgia" panose="02040502050405020303" pitchFamily="18" charset="0"/>
              </a:rPr>
              <a:t>Jeśli </a:t>
            </a:r>
            <a:r>
              <a:rPr lang="pl-PL" sz="2700" dirty="0">
                <a:solidFill>
                  <a:schemeClr val="bg1"/>
                </a:solidFill>
                <a:latin typeface="Georgia" panose="02040502050405020303" pitchFamily="18" charset="0"/>
              </a:rPr>
              <a:t>na przykład brat lub siostra nie mają odzienia lub brak im codziennego </a:t>
            </a:r>
            <a:r>
              <a:rPr lang="pl-PL" sz="2700" dirty="0" smtClean="0">
                <a:solidFill>
                  <a:schemeClr val="bg1"/>
                </a:solidFill>
                <a:latin typeface="Georgia" panose="02040502050405020303" pitchFamily="18" charset="0"/>
              </a:rPr>
              <a:t>chleba,</a:t>
            </a:r>
            <a:r>
              <a:rPr lang="pl-PL" sz="2700" dirty="0">
                <a:solidFill>
                  <a:schemeClr val="bg1"/>
                </a:solidFill>
                <a:latin typeface="Georgia" panose="02040502050405020303" pitchFamily="18" charset="0"/>
              </a:rPr>
              <a:t> </a:t>
            </a:r>
            <a:r>
              <a:rPr lang="pl-PL" sz="2700" dirty="0" smtClean="0">
                <a:solidFill>
                  <a:schemeClr val="bg1"/>
                </a:solidFill>
                <a:latin typeface="Georgia" panose="02040502050405020303" pitchFamily="18" charset="0"/>
              </a:rPr>
              <a:t>a </a:t>
            </a:r>
            <a:r>
              <a:rPr lang="pl-PL" sz="2700" dirty="0">
                <a:solidFill>
                  <a:schemeClr val="bg1"/>
                </a:solidFill>
                <a:latin typeface="Georgia" panose="02040502050405020303" pitchFamily="18" charset="0"/>
              </a:rPr>
              <a:t>ktoś z was powie im: </a:t>
            </a:r>
            <a:r>
              <a:rPr lang="pl-PL" sz="2700" dirty="0" smtClean="0">
                <a:solidFill>
                  <a:schemeClr val="bg1"/>
                </a:solidFill>
                <a:latin typeface="Georgia" panose="02040502050405020303" pitchFamily="18" charset="0"/>
              </a:rPr>
              <a:t>Idźcie </a:t>
            </a:r>
          </a:p>
          <a:p>
            <a:pPr algn="ctr"/>
            <a:r>
              <a:rPr lang="pl-PL" sz="2700" dirty="0" smtClean="0">
                <a:solidFill>
                  <a:schemeClr val="bg1"/>
                </a:solidFill>
                <a:latin typeface="Georgia" panose="02040502050405020303" pitchFamily="18" charset="0"/>
              </a:rPr>
              <a:t>w </a:t>
            </a:r>
            <a:r>
              <a:rPr lang="pl-PL" sz="2700" dirty="0">
                <a:solidFill>
                  <a:schemeClr val="bg1"/>
                </a:solidFill>
                <a:latin typeface="Georgia" panose="02040502050405020303" pitchFamily="18" charset="0"/>
              </a:rPr>
              <a:t>pokoju, ogrzejcie się i najedzcie do syta</a:t>
            </a:r>
            <a:r>
              <a:rPr lang="pl-PL" sz="2700" dirty="0" smtClean="0">
                <a:solidFill>
                  <a:schemeClr val="bg1"/>
                </a:solidFill>
                <a:latin typeface="Georgia" panose="02040502050405020303" pitchFamily="18" charset="0"/>
              </a:rPr>
              <a:t>! </a:t>
            </a:r>
          </a:p>
          <a:p>
            <a:pPr algn="ctr"/>
            <a:r>
              <a:rPr lang="pl-PL" sz="2700" dirty="0" smtClean="0">
                <a:solidFill>
                  <a:schemeClr val="bg1"/>
                </a:solidFill>
                <a:latin typeface="Georgia" panose="02040502050405020303" pitchFamily="18" charset="0"/>
              </a:rPr>
              <a:t>– a </a:t>
            </a:r>
            <a:r>
              <a:rPr lang="pl-PL" sz="2700" dirty="0">
                <a:solidFill>
                  <a:schemeClr val="bg1"/>
                </a:solidFill>
                <a:latin typeface="Georgia" panose="02040502050405020303" pitchFamily="18" charset="0"/>
              </a:rPr>
              <a:t>nie dacie im tego, czego koniecznie potrzebują dla ciała - to na co się to przyda? </a:t>
            </a:r>
            <a:r>
              <a:rPr lang="pl-PL" sz="2700" dirty="0" smtClean="0">
                <a:solidFill>
                  <a:schemeClr val="bg1"/>
                </a:solidFill>
                <a:latin typeface="Georgia" panose="02040502050405020303" pitchFamily="18" charset="0"/>
              </a:rPr>
              <a:t>Tak </a:t>
            </a:r>
            <a:r>
              <a:rPr lang="pl-PL" sz="2700" dirty="0">
                <a:solidFill>
                  <a:schemeClr val="bg1"/>
                </a:solidFill>
                <a:latin typeface="Georgia" panose="02040502050405020303" pitchFamily="18" charset="0"/>
              </a:rPr>
              <a:t>też i wiara, jeśli nie byłaby połączona z uczynkami, martwa jest sama </a:t>
            </a:r>
            <a:endParaRPr lang="pl-PL" sz="2700" dirty="0" smtClean="0">
              <a:solidFill>
                <a:schemeClr val="bg1"/>
              </a:solidFill>
              <a:latin typeface="Georgia" panose="02040502050405020303" pitchFamily="18" charset="0"/>
            </a:endParaRPr>
          </a:p>
          <a:p>
            <a:pPr algn="ctr"/>
            <a:r>
              <a:rPr lang="pl-PL" sz="2700" dirty="0" smtClean="0">
                <a:solidFill>
                  <a:schemeClr val="bg1"/>
                </a:solidFill>
                <a:latin typeface="Georgia" panose="02040502050405020303" pitchFamily="18" charset="0"/>
              </a:rPr>
              <a:t>w sobie</a:t>
            </a:r>
            <a:r>
              <a:rPr lang="pl-PL" sz="2700" dirty="0">
                <a:solidFill>
                  <a:schemeClr val="bg1"/>
                </a:solidFill>
                <a:latin typeface="Georgia" panose="02040502050405020303" pitchFamily="18" charset="0"/>
              </a:rPr>
              <a:t> </a:t>
            </a:r>
            <a:r>
              <a:rPr lang="pl-PL" sz="2700" dirty="0" smtClean="0">
                <a:solidFill>
                  <a:schemeClr val="bg1"/>
                </a:solidFill>
                <a:latin typeface="Georgia" panose="02040502050405020303" pitchFamily="18" charset="0"/>
              </a:rPr>
              <a:t>(…) </a:t>
            </a:r>
            <a:r>
              <a:rPr lang="pl-PL" sz="2700" dirty="0">
                <a:solidFill>
                  <a:schemeClr val="bg1"/>
                </a:solidFill>
                <a:latin typeface="Georgia" panose="02040502050405020303" pitchFamily="18" charset="0"/>
              </a:rPr>
              <a:t>Tak jak ciało bez ducha jest martwe, tak też jest martwa wiara bez </a:t>
            </a:r>
            <a:r>
              <a:rPr lang="pl-PL" sz="2700" dirty="0" smtClean="0">
                <a:solidFill>
                  <a:schemeClr val="bg1"/>
                </a:solidFill>
                <a:latin typeface="Georgia" panose="02040502050405020303" pitchFamily="18" charset="0"/>
              </a:rPr>
              <a:t>uczynków”.</a:t>
            </a:r>
            <a:endParaRPr lang="pl-PL" sz="2700" b="1" dirty="0" smtClean="0">
              <a:solidFill>
                <a:schemeClr val="bg1"/>
              </a:solidFill>
              <a:latin typeface="Georgia" panose="02040502050405020303" pitchFamily="18" charset="0"/>
            </a:endParaRPr>
          </a:p>
        </p:txBody>
      </p:sp>
      <p:sp>
        <p:nvSpPr>
          <p:cNvPr id="8" name="Przycisk akcji: Koniec 7">
            <a:hlinkClick r:id="rId4" action="ppaction://hlinksldjump" highlightClick="1"/>
          </p:cNvPr>
          <p:cNvSpPr/>
          <p:nvPr/>
        </p:nvSpPr>
        <p:spPr>
          <a:xfrm>
            <a:off x="10674016" y="5996686"/>
            <a:ext cx="1213184" cy="697586"/>
          </a:xfrm>
          <a:prstGeom prst="actionButtonEnd">
            <a:avLst/>
          </a:prstGeom>
          <a:solidFill>
            <a:schemeClr val="bg1">
              <a:alpha val="7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2800" dirty="0"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623991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6" name="Schemat blokowy: łącznik 5"/>
          <p:cNvSpPr/>
          <p:nvPr/>
        </p:nvSpPr>
        <p:spPr>
          <a:xfrm>
            <a:off x="11252885" y="6193306"/>
            <a:ext cx="622780" cy="622780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 smtClean="0">
                <a:solidFill>
                  <a:schemeClr val="tx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6</a:t>
            </a:r>
            <a:endParaRPr lang="pl-PL" dirty="0">
              <a:solidFill>
                <a:schemeClr val="tx1"/>
              </a:solidFill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</p:txBody>
      </p:sp>
      <p:sp>
        <p:nvSpPr>
          <p:cNvPr id="7" name="pole tekstowe 6"/>
          <p:cNvSpPr txBox="1"/>
          <p:nvPr/>
        </p:nvSpPr>
        <p:spPr>
          <a:xfrm>
            <a:off x="632254" y="678027"/>
            <a:ext cx="11139615" cy="48833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4000" b="1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BIBLIOGRAFIA</a:t>
            </a:r>
            <a:endParaRPr lang="pl-PL" sz="4000" baseline="30000" dirty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r>
              <a:rPr lang="pl-PL" sz="2400" i="1" dirty="0" smtClean="0">
                <a:latin typeface="Arial" pitchFamily="34" charset="0"/>
                <a:ea typeface="Fira Sans" pitchFamily="34" charset="0"/>
                <a:cs typeface="Arial" pitchFamily="34" charset="0"/>
              </a:rPr>
              <a:t>Spotkanie ze Słowem. Podręcznik dla klasy siódmej szkoły podstawowej</a:t>
            </a:r>
            <a:r>
              <a:rPr lang="pl-PL" sz="2400" dirty="0" smtClean="0">
                <a:latin typeface="Arial" pitchFamily="34" charset="0"/>
                <a:ea typeface="Fira Sans" pitchFamily="34" charset="0"/>
                <a:cs typeface="Arial" pitchFamily="34" charset="0"/>
              </a:rPr>
              <a:t>, red. ks. prof. J. Szpet, D. Jackowiak. Wydawnictwo Święty Wojciech, Poznań 2011, </a:t>
            </a:r>
            <a:br>
              <a:rPr lang="pl-PL" sz="2400" dirty="0" smtClean="0">
                <a:latin typeface="Arial" pitchFamily="34" charset="0"/>
                <a:ea typeface="Fira Sans" pitchFamily="34" charset="0"/>
                <a:cs typeface="Arial" pitchFamily="34" charset="0"/>
              </a:rPr>
            </a:br>
            <a:r>
              <a:rPr lang="pl-PL" sz="2400" dirty="0" smtClean="0">
                <a:latin typeface="Arial" pitchFamily="34" charset="0"/>
                <a:ea typeface="Fira Sans" pitchFamily="34" charset="0"/>
                <a:cs typeface="Arial" pitchFamily="34" charset="0"/>
              </a:rPr>
              <a:t>s. 78-79.</a:t>
            </a:r>
          </a:p>
          <a:p>
            <a:endParaRPr lang="pl-PL" sz="1000" dirty="0" smtClean="0">
              <a:latin typeface="Arial" pitchFamily="34" charset="0"/>
              <a:ea typeface="Fira Sans" pitchFamily="34" charset="0"/>
              <a:cs typeface="Arial" pitchFamily="34" charset="0"/>
            </a:endParaRPr>
          </a:p>
          <a:p>
            <a:r>
              <a:rPr lang="pl-PL" sz="2400" i="1" dirty="0" smtClean="0">
                <a:latin typeface="Arial" pitchFamily="34" charset="0"/>
                <a:ea typeface="Fira Sans" pitchFamily="34" charset="0"/>
                <a:cs typeface="Arial" pitchFamily="34" charset="0"/>
              </a:rPr>
              <a:t>Spotkanie ze Słowem. Poradnik metodyczny. Siódma klasa szkoły podstawowej</a:t>
            </a:r>
            <a:r>
              <a:rPr lang="pl-PL" sz="2400" dirty="0" smtClean="0">
                <a:latin typeface="Arial" pitchFamily="34" charset="0"/>
                <a:ea typeface="Fira Sans" pitchFamily="34" charset="0"/>
                <a:cs typeface="Arial" pitchFamily="34" charset="0"/>
              </a:rPr>
              <a:t>, red. ks. prof. J. Szpet, D. Jackowiak. Wydawnictwo Święty Wojciech, Poznań 2011, s. 105-106.</a:t>
            </a:r>
          </a:p>
          <a:p>
            <a:endParaRPr lang="pl-PL" sz="2400" dirty="0" smtClean="0">
              <a:latin typeface="Arial" pitchFamily="34" charset="0"/>
              <a:ea typeface="Fira Sans" pitchFamily="34" charset="0"/>
              <a:cs typeface="Arial" pitchFamily="34" charset="0"/>
            </a:endParaRPr>
          </a:p>
          <a:p>
            <a:endParaRPr lang="pl-PL" sz="1600" dirty="0">
              <a:latin typeface="Arial" pitchFamily="34" charset="0"/>
              <a:ea typeface="Fira Sans" pitchFamily="34" charset="0"/>
              <a:cs typeface="Arial" pitchFamily="34" charset="0"/>
            </a:endParaRPr>
          </a:p>
          <a:p>
            <a:endParaRPr lang="pl-PL" sz="2400" baseline="30000" dirty="0" smtClean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endParaRPr lang="pl-PL" sz="2400" baseline="30000" dirty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r>
              <a:rPr lang="pl-PL" sz="4000" b="1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FOTOGRAFIE</a:t>
            </a:r>
            <a:endParaRPr lang="pl-PL" sz="3200" baseline="30000" dirty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r>
              <a:rPr lang="pl-PL" sz="3200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Święty Wojciech Dom Medialny, pixabay.com</a:t>
            </a:r>
            <a:endParaRPr lang="pl-PL" sz="3200" dirty="0"/>
          </a:p>
        </p:txBody>
      </p:sp>
    </p:spTree>
    <p:extLst>
      <p:ext uri="{BB962C8B-B14F-4D97-AF65-F5344CB8AC3E}">
        <p14:creationId xmlns:p14="http://schemas.microsoft.com/office/powerpoint/2010/main" val="38382116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Pakiet 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Pakiet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3384</TotalTime>
  <Words>298</Words>
  <Application>Microsoft Office PowerPoint</Application>
  <PresentationFormat>Panoramiczny</PresentationFormat>
  <Paragraphs>32</Paragraphs>
  <Slides>8</Slides>
  <Notes>0</Notes>
  <HiddenSlides>0</HiddenSlides>
  <MMClips>0</MMClips>
  <ScaleCrop>false</ScaleCrop>
  <HeadingPairs>
    <vt:vector size="6" baseType="variant">
      <vt:variant>
        <vt:lpstr>Używane czcionki</vt:lpstr>
      </vt:variant>
      <vt:variant>
        <vt:i4>5</vt:i4>
      </vt:variant>
      <vt:variant>
        <vt:lpstr>Motyw</vt:lpstr>
      </vt:variant>
      <vt:variant>
        <vt:i4>1</vt:i4>
      </vt:variant>
      <vt:variant>
        <vt:lpstr>Tytuły slajdów</vt:lpstr>
      </vt:variant>
      <vt:variant>
        <vt:i4>8</vt:i4>
      </vt:variant>
    </vt:vector>
  </HeadingPairs>
  <TitlesOfParts>
    <vt:vector size="14" baseType="lpstr">
      <vt:lpstr>Arial</vt:lpstr>
      <vt:lpstr>Calibri</vt:lpstr>
      <vt:lpstr>Calibri Light</vt:lpstr>
      <vt:lpstr>Fira Sans</vt:lpstr>
      <vt:lpstr>Georgia</vt:lpstr>
      <vt:lpstr>Motyw pakietu Office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Prezentacja programu PowerPoint</dc:title>
  <dc:creator>Joanna Witczak</dc:creator>
  <cp:lastModifiedBy>Krzysztof Tomiak</cp:lastModifiedBy>
  <cp:revision>400</cp:revision>
  <dcterms:created xsi:type="dcterms:W3CDTF">2017-07-14T09:59:13Z</dcterms:created>
  <dcterms:modified xsi:type="dcterms:W3CDTF">2019-03-28T13:24:20Z</dcterms:modified>
</cp:coreProperties>
</file>