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369" r:id="rId5"/>
    <p:sldId id="348" r:id="rId6"/>
    <p:sldId id="379" r:id="rId7"/>
    <p:sldId id="380" r:id="rId8"/>
    <p:sldId id="29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11C"/>
    <a:srgbClr val="ED7D31"/>
    <a:srgbClr val="FF5050"/>
    <a:srgbClr val="FFCC00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4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0E4A-EB76-4AEE-8A18-D3B52B34C639}" type="datetimeFigureOut">
              <a:rPr lang="pl-PL" smtClean="0"/>
              <a:t>28.03.2019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D1B9-375F-4E56-B289-DC70B5E6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85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7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29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JEZUS SYN BOŻY</a:t>
            </a: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54" y="-92940"/>
            <a:ext cx="5646822" cy="70037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476103" y="2221831"/>
            <a:ext cx="6427140" cy="2374232"/>
          </a:xfrm>
          <a:prstGeom prst="rect">
            <a:avLst/>
          </a:prstGeom>
          <a:solidFill>
            <a:srgbClr val="FC611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476103" y="2610399"/>
            <a:ext cx="6427140" cy="57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JEZUS </a:t>
            </a:r>
          </a:p>
          <a:p>
            <a:r>
              <a:rPr lang="pl-PL" sz="48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SYN BOŻY</a:t>
            </a:r>
            <a:endParaRPr lang="pl-PL" sz="48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1721"/>
            <a:ext cx="13232968" cy="1668216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Zwój poziomy 14">
            <a:hlinkClick r:id="rId4" action="ppaction://hlinksldjump"/>
          </p:cNvPr>
          <p:cNvSpPr/>
          <p:nvPr/>
        </p:nvSpPr>
        <p:spPr>
          <a:xfrm flipH="1">
            <a:off x="190046" y="184313"/>
            <a:ext cx="4134243" cy="1499869"/>
          </a:xfrm>
          <a:prstGeom prst="horizontalScroll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Imię Jezus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9" name="Zwój poziomy 8">
            <a:hlinkClick r:id="rId5" action="ppaction://hlinksldjump"/>
          </p:cNvPr>
          <p:cNvSpPr/>
          <p:nvPr/>
        </p:nvSpPr>
        <p:spPr>
          <a:xfrm flipH="1">
            <a:off x="245251" y="1665101"/>
            <a:ext cx="4123111" cy="1499869"/>
          </a:xfrm>
          <a:prstGeom prst="horizontalScroll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Znaki i cuda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0" name="Zwój poziomy 9">
            <a:hlinkClick r:id="rId6" action="ppaction://hlinksldjump"/>
          </p:cNvPr>
          <p:cNvSpPr/>
          <p:nvPr/>
        </p:nvSpPr>
        <p:spPr>
          <a:xfrm flipH="1">
            <a:off x="245251" y="3145889"/>
            <a:ext cx="4134244" cy="1499869"/>
          </a:xfrm>
          <a:prstGeom prst="horizontalScroll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Męka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Zmartwychwstanie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1" name="Zwój poziomy 10">
            <a:hlinkClick r:id="rId7" action="ppaction://hlinksldjump"/>
          </p:cNvPr>
          <p:cNvSpPr/>
          <p:nvPr/>
        </p:nvSpPr>
        <p:spPr>
          <a:xfrm flipH="1">
            <a:off x="245252" y="4604368"/>
            <a:ext cx="4134243" cy="1499869"/>
          </a:xfrm>
          <a:prstGeom prst="horizontalScroll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Syn Boży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455931" y="1171073"/>
            <a:ext cx="5185501" cy="418699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455931" y="1371742"/>
            <a:ext cx="5185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Imię „Jezus”, w języku hebrajskim </a:t>
            </a:r>
            <a:r>
              <a:rPr lang="pl-PL" sz="24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Jeshuah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znaczy „Bóg zbawia”.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Jezus jest Zbawicielem,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Synem Bożym, który dla naszego zbawienia stał się Człowiekiem, </a:t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by głosić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obrą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N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owinę, umrzeć na krzyżu i zmartwychwstać.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</a:t>
            </a:r>
            <a:r>
              <a:rPr lang="pl-PL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Dz</a:t>
            </a:r>
            <a:r>
              <a:rPr lang="pl-PL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4, 12]</a:t>
            </a:r>
          </a:p>
        </p:txBody>
      </p:sp>
      <p:sp>
        <p:nvSpPr>
          <p:cNvPr id="8" name="Przycisk akcji: Koniec 7">
            <a:hlinkClick r:id="rId3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25" y="12356"/>
            <a:ext cx="2824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84"/>
            <a:ext cx="12192000" cy="812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561221" y="529123"/>
            <a:ext cx="5325978" cy="4970591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561221" y="529123"/>
            <a:ext cx="532597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Swą publiczną działalność rozpoczął przez przyjęcie chrztu. Wielu nazywało go Nauczycielem </a:t>
            </a:r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Mt 7, 29].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Wypowiadał się jako Prawodawca mający władzę 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Mt 12, 8].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Jego nauka miała ogromną moc, a jej zewnętrznym znakiem były widzialne cuda: uzdrowienie trędowatego </a:t>
            </a:r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</a:t>
            </a:r>
            <a:r>
              <a:rPr lang="pl-PL" sz="2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Łk</a:t>
            </a:r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5, 16],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niewidomego </a:t>
            </a:r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J 8, 12],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czy też wskrzeszenie Łazarza 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J 11, 25].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99" y="0"/>
            <a:ext cx="615320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365649"/>
            <a:ext cx="5124450" cy="556250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434341"/>
            <a:ext cx="512445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Szczytowym czynem zbawczym Chrystusa była Jego męka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śmierć na krzyżu. </a:t>
            </a:r>
            <a:b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Jednak na przekór żelaznemu prawu śmierci i ku zdumieniu przeciwników Jezus Zmartwychwstaje.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„Zmartwychwstanie jest więc fundamentem naszej wiary, urzeczywistnieniem słów Jezusa i wypełnieniem Bożego Objawienia” </a:t>
            </a:r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[CT 9]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27456" y="163728"/>
            <a:ext cx="6987744" cy="586225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7456" y="347947"/>
            <a:ext cx="698774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„Skoro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dzień nastał, zebrała się starszyzna ludu, arcykapłani i uczeni w Piśmie i kazali przyprowadzić Go przed swoją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Radę.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Rzekli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Jeśli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Ty jesteś Mesjasz, powiedz nam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!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On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im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odrzekł: Jeśli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wam powiem, nie uwierzycie Mi, 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jeśli was zapytam, nie dacie Mi odpowiedzi. 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Lecz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odtąd Syn Człowieczy siedzieć będzie po prawej stronie Wszechmocy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Bożej.</a:t>
            </a:r>
            <a:r>
              <a:rPr lang="pl-PL" sz="2700" b="1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Zawołali wszyscy: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Więc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Ty jesteś Synem Bożym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Odpowiedział im: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Tak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. Jestem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Nim.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oni zawołali: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Na </a:t>
            </a:r>
            <a:r>
              <a:rPr lang="pl-PL" sz="2700" dirty="0">
                <a:solidFill>
                  <a:schemeClr val="bg1"/>
                </a:solidFill>
                <a:latin typeface="Georgia" panose="02040502050405020303" pitchFamily="18" charset="0"/>
              </a:rPr>
              <a:t>co nam jeszcze potrzeba świadectwa? Sami przecież słyszeliśmy z ust 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Jego” </a:t>
            </a:r>
            <a:r>
              <a:rPr lang="pl-PL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</a:t>
            </a:r>
            <a:r>
              <a:rPr lang="pl-PL" sz="20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Łk</a:t>
            </a:r>
            <a:r>
              <a:rPr lang="pl-PL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22, 66-71].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4" y="678027"/>
            <a:ext cx="11139615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Podręcznik dla klasy siódmej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</a:t>
            </a:r>
            <a:b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s. 76-77.</a:t>
            </a:r>
          </a:p>
          <a:p>
            <a:endParaRPr lang="pl-PL" sz="10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Poradnik metodyczny. Siódma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s. 103-104.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4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38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201</Words>
  <Application>Microsoft Office PowerPoint</Application>
  <PresentationFormat>Panoramiczny</PresentationFormat>
  <Paragraphs>36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395</cp:revision>
  <dcterms:created xsi:type="dcterms:W3CDTF">2017-07-14T09:59:13Z</dcterms:created>
  <dcterms:modified xsi:type="dcterms:W3CDTF">2019-03-28T13:23:25Z</dcterms:modified>
</cp:coreProperties>
</file>