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69" r:id="rId5"/>
    <p:sldId id="348" r:id="rId6"/>
    <p:sldId id="379" r:id="rId7"/>
    <p:sldId id="380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28.03.2019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29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JEZUS SYN BOŻY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1654" y="-92940"/>
            <a:ext cx="5646822" cy="70037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5476103" y="2221831"/>
            <a:ext cx="6427140" cy="2374232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5476103" y="2610399"/>
            <a:ext cx="6427140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JEZUS </a:t>
            </a:r>
          </a:p>
          <a:p>
            <a:r>
              <a:rPr lang="pl-PL" sz="48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SYN BOŻY</a:t>
            </a:r>
            <a:endParaRPr lang="pl-PL" sz="48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21721"/>
            <a:ext cx="13232968" cy="1668216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Zwój poziomy 14">
            <a:hlinkClick r:id="rId4" action="ppaction://hlinksldjump"/>
          </p:cNvPr>
          <p:cNvSpPr/>
          <p:nvPr/>
        </p:nvSpPr>
        <p:spPr>
          <a:xfrm flipH="1">
            <a:off x="190046" y="184313"/>
            <a:ext cx="4134243" cy="1499869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Imię Jezus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9" name="Zwój poziomy 8">
            <a:hlinkClick r:id="rId5" action="ppaction://hlinksldjump"/>
          </p:cNvPr>
          <p:cNvSpPr/>
          <p:nvPr/>
        </p:nvSpPr>
        <p:spPr>
          <a:xfrm flipH="1">
            <a:off x="245251" y="1665101"/>
            <a:ext cx="4123111" cy="1499869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Znaki i cuda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10" name="Zwój poziomy 9">
            <a:hlinkClick r:id="rId6" action="ppaction://hlinksldjump"/>
          </p:cNvPr>
          <p:cNvSpPr/>
          <p:nvPr/>
        </p:nvSpPr>
        <p:spPr>
          <a:xfrm flipH="1">
            <a:off x="245251" y="3145889"/>
            <a:ext cx="4134244" cy="1499869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Męka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Zmartwychwstanie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11" name="Zwój poziomy 10">
            <a:hlinkClick r:id="rId7" action="ppaction://hlinksldjump"/>
          </p:cNvPr>
          <p:cNvSpPr/>
          <p:nvPr/>
        </p:nvSpPr>
        <p:spPr>
          <a:xfrm flipH="1">
            <a:off x="245252" y="4604368"/>
            <a:ext cx="4134243" cy="1499869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Syn Boży</a:t>
            </a:r>
            <a:endParaRPr lang="pl-PL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1455931" y="1171073"/>
            <a:ext cx="5185501" cy="418699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455931" y="1371742"/>
            <a:ext cx="51855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Imię „Jezus”, w języku hebrajskim </a:t>
            </a:r>
            <a:r>
              <a:rPr lang="pl-PL" sz="2400" b="1" i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Jeshuah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znaczy „Bóg zbawia”.</a:t>
            </a:r>
          </a:p>
          <a:p>
            <a:pPr algn="ctr"/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Jezus jest Zbawicielem,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Synem Bożym, który dla naszego zbawienia stał się Człowiekiem, </a:t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by głosić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D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obrą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owinę, umrzeć na krzyżu i zmartwychwstać.</a:t>
            </a:r>
          </a:p>
          <a:p>
            <a:pPr algn="ctr"/>
            <a:endParaRPr lang="pl-PL" sz="24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Dz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4, 12]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325" y="12356"/>
            <a:ext cx="28245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2284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561221" y="529123"/>
            <a:ext cx="5325978" cy="497059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561221" y="529123"/>
            <a:ext cx="5325979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Swą publiczną działalność rozpoczął przez przyjęcie chrztu. Wielu nazywało go Nauczycielem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Mt 7, 29].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Wypowiadał się jako Prawodawca mający władzę 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Mt 12, 8].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Jego nauka miała ogromną moc, a jej zewnętrznym znakiem były widzialne cuda: uzdrowienie trędowatego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Łk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5, 16],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niewidomego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J 8, 12],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czy też wskrzeszenie Łazarza 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J 11, 25].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799" y="0"/>
            <a:ext cx="6153201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65649"/>
            <a:ext cx="5124450" cy="55625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434341"/>
            <a:ext cx="512445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Szczytowym czynem zbawczym Chrystusa była Jego męka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śmierć na krzyżu. </a:t>
            </a:r>
            <a:b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Jednak na przekór żelaznemu prawu śmierci i ku zdumieniu przeciwników Jezus Zmartwychwstaje.</a:t>
            </a:r>
          </a:p>
          <a:p>
            <a:pPr algn="ctr"/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„Zmartwychwstanie jest więc fundamentem naszej wiary, urzeczywistnieniem słów Jezusa i wypełnieniem Bożego Objawienia”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[CT 9]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0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27456" y="163728"/>
            <a:ext cx="6987744" cy="58622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27456" y="347947"/>
            <a:ext cx="6987743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„Skoro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dzień nastał, zebrała się starszyzna ludu, arcykapłani i uczeni w Piśmie i kazali przyprowadzić Go przed swoją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Radę.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Rzekli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: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Jeśli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Ty jesteś Mesjasz, powiedz nam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!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On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im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odrzekł: Jeśli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wam powiem, nie uwierzycie Mi, 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jeśli was zapytam, nie dacie Mi odpowiedzi. 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Lecz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odtąd Syn Człowieczy siedzieć będzie po prawej stronie Wszechmocy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Bożej.</a:t>
            </a:r>
            <a:r>
              <a:rPr lang="pl-PL" sz="27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Zawołali wszyscy: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Więc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Ty jesteś Synem Bożym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?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Odpowiedział im: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Tak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. Jestem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Nim.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oni zawołali: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co nam jeszcze potrzeba świadectwa? Sami przecież słyszeliśmy z ust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Jego”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20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22, 66-71].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3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88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76-77.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103-104.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3347</TotalTime>
  <Words>201</Words>
  <Application>Microsoft Office PowerPoint</Application>
  <PresentationFormat>Panoramiczny</PresentationFormat>
  <Paragraphs>36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395</cp:revision>
  <dcterms:created xsi:type="dcterms:W3CDTF">2017-07-14T09:59:13Z</dcterms:created>
  <dcterms:modified xsi:type="dcterms:W3CDTF">2019-03-28T13:23:25Z</dcterms:modified>
</cp:coreProperties>
</file>