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8" r:id="rId4"/>
    <p:sldId id="369" r:id="rId5"/>
    <p:sldId id="377" r:id="rId6"/>
    <p:sldId id="378" r:id="rId7"/>
    <p:sldId id="379" r:id="rId8"/>
    <p:sldId id="381" r:id="rId9"/>
    <p:sldId id="382" r:id="rId10"/>
    <p:sldId id="372" r:id="rId11"/>
    <p:sldId id="373" r:id="rId12"/>
    <p:sldId id="293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11C"/>
    <a:srgbClr val="ED7D31"/>
    <a:srgbClr val="FF5050"/>
    <a:srgbClr val="FFCC00"/>
    <a:srgbClr val="FFD966"/>
    <a:srgbClr val="C10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46" d="100"/>
          <a:sy n="46" d="100"/>
        </p:scale>
        <p:origin x="7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0E4A-EB76-4AEE-8A18-D3B52B34C639}" type="datetimeFigureOut">
              <a:rPr lang="pl-PL" smtClean="0"/>
              <a:t>25.02.2019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D1B9-375F-4E56-B289-DC70B5E617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85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8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4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8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6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86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3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7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0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2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25.02.2019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49, 50, 51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ZATRZYMAJ SIĘ NA CHWILĘ</a:t>
            </a:r>
          </a:p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„NAWRACAJCIE SIĘ I WIERZCIE W EWANGELIĘ!” </a:t>
            </a:r>
            <a:r>
              <a:rPr lang="pl-PL" sz="25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[</a:t>
            </a:r>
            <a:r>
              <a:rPr lang="pl-PL" sz="2500" b="1" dirty="0" err="1" smtClean="0">
                <a:latin typeface="Arial" pitchFamily="34" charset="0"/>
                <a:ea typeface="Fira Sans" pitchFamily="34" charset="0"/>
                <a:cs typeface="Arial" pitchFamily="34" charset="0"/>
              </a:rPr>
              <a:t>Mk</a:t>
            </a:r>
            <a:r>
              <a:rPr lang="pl-PL" sz="25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 1,15]</a:t>
            </a:r>
          </a:p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BOŻE SŁOWA W NASZEJ CODZIENNOŚCI</a:t>
            </a:r>
          </a:p>
        </p:txBody>
      </p:sp>
    </p:spTree>
    <p:extLst>
      <p:ext uri="{BB962C8B-B14F-4D97-AF65-F5344CB8AC3E}">
        <p14:creationId xmlns:p14="http://schemas.microsoft.com/office/powerpoint/2010/main" val="3904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763" y="-936404"/>
            <a:ext cx="14469914" cy="966721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176640"/>
            <a:ext cx="5871241" cy="5820045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19" y="176640"/>
            <a:ext cx="587124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JAŁMUŻNA</a:t>
            </a:r>
          </a:p>
          <a:p>
            <a:pPr algn="ctr" fontAlgn="base"/>
            <a:endParaRPr lang="pl-PL" sz="11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„Strzeżcie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się, żebyście uczynków pobożnych nie wykonywali przed ludźmi po to, aby was widzieli; inaczej nie będziecie mieli nagrody u Ojca waszego, który jest </a:t>
            </a: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niebie. 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Kiedy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więc dajesz jałmużnę, nie trąb przed sobą, jak obłudnicy czynią w synagogach i na ulicach, aby ich ludzie chwalili. Zaprawdę, powiadam wam: ci otrzymali już swoją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nagrodę”. </a:t>
            </a: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[Mt 6, 1-2]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-824240"/>
            <a:ext cx="12763500" cy="850648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641905" y="514350"/>
            <a:ext cx="9235645" cy="4981227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641906" y="588917"/>
            <a:ext cx="92356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„Rekolekcje to takie lekcje, gdzie duży i mały uczy się jak być doskonałym…”</a:t>
            </a:r>
          </a:p>
          <a:p>
            <a:pPr algn="ctr"/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Rekolekcje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(od łacińskich słów: </a:t>
            </a:r>
            <a:r>
              <a:rPr lang="pl-PL" sz="28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recolere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– ponowne uprawienie gleby lub </a:t>
            </a:r>
            <a:r>
              <a:rPr lang="pl-PL" sz="2800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recolectio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– ponowne zebranie czegoś, co uległo rozproszeniu) – czas odnowy duchowej, ćwiczeń duchowych, weryfikacji dotychczasowego życia, intensywniejszej modlitwy i rozważań nauki Chrystusa oraz uczestnictwa w nabożeństwach, podczas których głoszone są kazania ukierunkowane na różne sfery życia duchowego.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543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74-75.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101-102.</a:t>
            </a:r>
          </a:p>
          <a:p>
            <a:endParaRPr lang="pl-PL" sz="16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36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Katecheza w krajobrazie</a:t>
            </a:r>
            <a:r>
              <a:rPr lang="pl-PL" sz="36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, ks. A. </a:t>
            </a:r>
            <a:r>
              <a:rPr lang="pl-PL" sz="3600" baseline="30000" dirty="0" err="1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Henel</a:t>
            </a:r>
            <a:r>
              <a:rPr lang="pl-PL" sz="36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CM. Kraków 1995, s. 252-253.</a:t>
            </a:r>
          </a:p>
          <a:p>
            <a:r>
              <a:rPr lang="pl-PL" sz="3600" i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Mszał z czytaniami,</a:t>
            </a:r>
            <a:r>
              <a:rPr lang="pl-PL" sz="36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36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Kraków </a:t>
            </a:r>
            <a:r>
              <a:rPr lang="pl-PL" sz="36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1986, s.</a:t>
            </a:r>
            <a:r>
              <a:rPr lang="pl-PL" sz="36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 </a:t>
            </a:r>
            <a:r>
              <a:rPr lang="pl-PL" sz="36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109-110.</a:t>
            </a:r>
            <a:endParaRPr lang="pl-PL" sz="3600" dirty="0"/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838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70" y="-646490"/>
            <a:ext cx="12572998" cy="839314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4803820"/>
            <a:ext cx="12192000" cy="1222157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02629" y="4837410"/>
            <a:ext cx="12192000" cy="57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3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WIELKI POST </a:t>
            </a:r>
          </a:p>
          <a:p>
            <a:r>
              <a:rPr lang="pl-PL" sz="33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CZAS PRZEMIANY I POWROTU DO MIŁOSIERNEGO OJCA</a:t>
            </a:r>
          </a:p>
          <a:p>
            <a:endParaRPr lang="pl-PL" sz="35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2687300" cy="8494166"/>
          </a:xfrm>
          <a:prstGeom prst="rect">
            <a:avLst/>
          </a:prstGeom>
        </p:spPr>
      </p:pic>
      <p:sp>
        <p:nvSpPr>
          <p:cNvPr id="18" name="Prostokąt 17">
            <a:hlinkClick r:id="rId3" action="ppaction://hlinksldjump"/>
          </p:cNvPr>
          <p:cNvSpPr/>
          <p:nvPr/>
        </p:nvSpPr>
        <p:spPr>
          <a:xfrm flipH="1">
            <a:off x="461317" y="401596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ADAM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7" name="Prostokąt 16">
            <a:hlinkClick r:id="rId5" action="ppaction://hlinksldjump"/>
          </p:cNvPr>
          <p:cNvSpPr/>
          <p:nvPr/>
        </p:nvSpPr>
        <p:spPr>
          <a:xfrm flipH="1">
            <a:off x="461313" y="1373287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SYN MARNOTRAWNY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rostokąt 25">
            <a:hlinkClick r:id="rId6" action="ppaction://hlinksldjump"/>
          </p:cNvPr>
          <p:cNvSpPr/>
          <p:nvPr/>
        </p:nvSpPr>
        <p:spPr>
          <a:xfrm flipH="1">
            <a:off x="461314" y="2307844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ZACHEUSZ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Prostokąt 26">
            <a:hlinkClick r:id="rId7" action="ppaction://hlinksldjump"/>
          </p:cNvPr>
          <p:cNvSpPr/>
          <p:nvPr/>
        </p:nvSpPr>
        <p:spPr>
          <a:xfrm flipH="1">
            <a:off x="461315" y="3242401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ŚRODA POPIELCOWA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Prostokąt 27">
            <a:hlinkClick r:id="rId8" action="ppaction://hlinksldjump"/>
          </p:cNvPr>
          <p:cNvSpPr/>
          <p:nvPr/>
        </p:nvSpPr>
        <p:spPr>
          <a:xfrm flipH="1">
            <a:off x="461315" y="4193061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POST, MODLITWA, JAŁMUŻNA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Prostokąt 28">
            <a:hlinkClick r:id="rId9" action="ppaction://hlinksldjump"/>
          </p:cNvPr>
          <p:cNvSpPr/>
          <p:nvPr/>
        </p:nvSpPr>
        <p:spPr>
          <a:xfrm flipH="1">
            <a:off x="461316" y="5148649"/>
            <a:ext cx="3087373" cy="73956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REKOLEKCJE</a:t>
            </a:r>
            <a:endParaRPr lang="pl-PL" sz="2000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191"/>
            <a:ext cx="12382500" cy="810638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995470" y="232899"/>
            <a:ext cx="4891730" cy="27869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995470" y="456442"/>
            <a:ext cx="4891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Adam, pierwszy człowiek grzechu, ukrył się w cieniu krzaków. Wołany przez Boga opuszcza swoje ukrycie i staje przed Bogiem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Rdz 3, 8-10].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995470" y="3114792"/>
            <a:ext cx="4891730" cy="27869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995470" y="3338335"/>
            <a:ext cx="4891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 TY gdzie jesteś?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Gdzie się ukryłeś?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Czy nie chowasz się za zamkniętymi drzwiami TWEGO serca?</a:t>
            </a:r>
            <a:endParaRPr lang="pl-PL" sz="20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562600" y="247651"/>
            <a:ext cx="6324600" cy="255055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562600" y="24366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Syn marnotrawny postrzega miejsce, które jest daleko poza domem ojca. Dom, który nie jest jego domem, zajęcia, które są inne niż jego życie.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wraca do Ojca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</a:t>
            </a:r>
            <a:r>
              <a:rPr lang="pl-PL" sz="2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Łk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15, 12-13. 21-24].</a:t>
            </a:r>
          </a:p>
        </p:txBody>
      </p:sp>
      <p:sp>
        <p:nvSpPr>
          <p:cNvPr id="8" name="Przycisk akcji: Koniec 7">
            <a:hlinkClick r:id="rId4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562600" y="3114792"/>
            <a:ext cx="6324600" cy="27869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562600" y="3169414"/>
            <a:ext cx="632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TY także możesz wrócić z daleka,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miejsca, które nie jest TWOIM domem. Stań przed Ojcem. Spotkaj się z Tym, który czeka na CIEBIE. On będzie się radował z TWOJEGO powrotu</a:t>
            </a:r>
            <a:endParaRPr lang="pl-PL" sz="20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7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604820" y="232898"/>
            <a:ext cx="4891730" cy="27869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604820" y="456441"/>
            <a:ext cx="4891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Zacheuszu zejdź, powie Pan, bo nie jest to miejscem twojego spotkania ze mną. Opuść drzewo wejdź do domu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[zob. </a:t>
            </a:r>
            <a:r>
              <a:rPr lang="pl-PL" sz="20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Łk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19, 4-6].</a:t>
            </a:r>
          </a:p>
        </p:txBody>
      </p:sp>
      <p:sp>
        <p:nvSpPr>
          <p:cNvPr id="8" name="Przycisk akcji: Koniec 7">
            <a:hlinkClick r:id="rId3" action="ppaction://hlinksldjump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604820" y="3243341"/>
            <a:ext cx="4891730" cy="27869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604820" y="3466884"/>
            <a:ext cx="4891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TY też możesz zaprosić Mistrza do „swojego domu”. Otwórz drzwi do swego serca. Bądź razem z Chrystusem. Uraduj się ze spotkania.</a:t>
            </a:r>
            <a:endParaRPr lang="pl-PL" sz="20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34" y="0"/>
            <a:ext cx="26491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93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448" y="-1002647"/>
            <a:ext cx="13022948" cy="868196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995470" y="628651"/>
            <a:ext cx="4891730" cy="481965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995470" y="825757"/>
            <a:ext cx="48917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Środa Popielcowa [Popielec] – pierwszy dzień trwającego 40 dni Wielkiego Postu. 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tym, dniu chrześcijanie uczestniczą we Mszy Świętej, w czasie której, po homilii, następuje obrzęd posypania głów popiołem, stanowiący zewnętrzny znak rozpoczęcia pokuty. </a:t>
            </a: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51" y="-1588666"/>
            <a:ext cx="14554202" cy="1091163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464142"/>
            <a:ext cx="5871241" cy="370852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679496"/>
            <a:ext cx="587124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POST</a:t>
            </a:r>
          </a:p>
          <a:p>
            <a:pPr algn="ctr" fontAlgn="base"/>
            <a:endParaRPr lang="pl-PL" sz="11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„Kiedy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pościcie, nie bądźcie posępni jak obłudnicy. Przybierają oni wygląd ponury, aby pokazać ludziom, że poszczą. Zaprawdę, powiadam wam: już odebrali swoją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nagrodę”.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[Mt 6, 16]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2" y="0"/>
            <a:ext cx="457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5833420" y="1033197"/>
            <a:ext cx="5871241" cy="3885305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833419" y="1121495"/>
            <a:ext cx="587124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l-PL" sz="28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MODLITWA</a:t>
            </a:r>
          </a:p>
          <a:p>
            <a:pPr algn="ctr" fontAlgn="base"/>
            <a:endParaRPr lang="pl-PL" sz="11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„Gdy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się modlicie, nie bądźcie jak obłudnicy. Oni lubią w synagogach </a:t>
            </a:r>
            <a:endParaRPr lang="pl-PL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</a:t>
            </a:r>
            <a:r>
              <a:rPr lang="pl-PL" sz="2800" dirty="0">
                <a:solidFill>
                  <a:schemeClr val="bg1"/>
                </a:solidFill>
                <a:latin typeface="Georgia" panose="02040502050405020303" pitchFamily="18" charset="0"/>
              </a:rPr>
              <a:t>na rogach ulic wystawać i modlić się, żeby się ludziom pokazać. Zaprawdę, powiadam wam: otrzymali już swoją </a:t>
            </a:r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nagrodę”.</a:t>
            </a:r>
          </a:p>
          <a:p>
            <a:pPr algn="ctr" fontAlgn="base"/>
            <a:r>
              <a:rPr lang="pl-PL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[Mt 6, 5]</a:t>
            </a:r>
            <a:endParaRPr lang="pl-PL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Przycisk akcji: Koniec 7">
            <a:hlinkClick r:id="" action="ppaction://hlinkshowjump?jump=nextslide" highlightClick="1"/>
          </p:cNvPr>
          <p:cNvSpPr/>
          <p:nvPr/>
        </p:nvSpPr>
        <p:spPr>
          <a:xfrm>
            <a:off x="10674016" y="5996686"/>
            <a:ext cx="1213184" cy="697586"/>
          </a:xfrm>
          <a:prstGeom prst="actionButtonEnd">
            <a:avLst/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500</Words>
  <Application>Microsoft Office PowerPoint</Application>
  <PresentationFormat>Panoramiczny</PresentationFormat>
  <Paragraphs>54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Fira Sans</vt:lpstr>
      <vt:lpstr>Georgia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414</cp:revision>
  <dcterms:created xsi:type="dcterms:W3CDTF">2017-07-14T09:59:13Z</dcterms:created>
  <dcterms:modified xsi:type="dcterms:W3CDTF">2019-02-25T21:06:07Z</dcterms:modified>
</cp:coreProperties>
</file>