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293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25.02.2019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25.02.2019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9.xml"/><Relationship Id="rId5" Type="http://schemas.openxmlformats.org/officeDocument/2006/relationships/slide" Target="slide5.xml"/><Relationship Id="rId10" Type="http://schemas.openxmlformats.org/officeDocument/2006/relationships/slide" Target="slide7.xml"/><Relationship Id="rId4" Type="http://schemas.openxmlformats.org/officeDocument/2006/relationships/image" Target="../media/image3.png"/><Relationship Id="rId9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28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GŁOSIĆ WSZYSTKIM NARODOM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DOBRĄ NOWINĘ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121108" cy="7537073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5834367" y="1700598"/>
            <a:ext cx="5976634" cy="3505200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5834367" y="2094659"/>
            <a:ext cx="5976634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5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PRAWO </a:t>
            </a:r>
          </a:p>
          <a:p>
            <a:r>
              <a:rPr lang="pl-PL" sz="35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KRÓLESTWA BOŻEGO</a:t>
            </a:r>
          </a:p>
          <a:p>
            <a:endParaRPr lang="pl-PL" b="1" dirty="0" smtClean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3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OSIEM BŁOGOSŁAWIEŃSTW</a:t>
            </a:r>
          </a:p>
          <a:p>
            <a:r>
              <a:rPr lang="pl-PL" sz="3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[Mt 5, 1-11]</a:t>
            </a:r>
          </a:p>
          <a:p>
            <a:endParaRPr lang="pl-PL" sz="35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6913" y="-184150"/>
            <a:ext cx="14077950" cy="9385300"/>
          </a:xfrm>
          <a:prstGeom prst="rect">
            <a:avLst/>
          </a:prstGeom>
        </p:spPr>
      </p:pic>
      <p:sp>
        <p:nvSpPr>
          <p:cNvPr id="18" name="Schemat blokowy: łącznik 17">
            <a:hlinkClick r:id="rId3" action="ppaction://hlinksldjump"/>
          </p:cNvPr>
          <p:cNvSpPr/>
          <p:nvPr/>
        </p:nvSpPr>
        <p:spPr>
          <a:xfrm flipH="1">
            <a:off x="608327" y="639536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1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9" name="Schemat blokowy: łącznik 18">
            <a:hlinkClick r:id="rId5" action="ppaction://hlinksldjump"/>
          </p:cNvPr>
          <p:cNvSpPr/>
          <p:nvPr/>
        </p:nvSpPr>
        <p:spPr>
          <a:xfrm flipH="1">
            <a:off x="549233" y="2413227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2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Schemat blokowy: łącznik 19">
            <a:hlinkClick r:id="rId6" action="ppaction://hlinksldjump"/>
          </p:cNvPr>
          <p:cNvSpPr/>
          <p:nvPr/>
        </p:nvSpPr>
        <p:spPr>
          <a:xfrm flipH="1">
            <a:off x="549233" y="4258732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3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1" name="Schemat blokowy: łącznik 20">
            <a:hlinkClick r:id="rId7" action="ppaction://hlinksldjump"/>
          </p:cNvPr>
          <p:cNvSpPr/>
          <p:nvPr/>
        </p:nvSpPr>
        <p:spPr>
          <a:xfrm flipH="1">
            <a:off x="2517826" y="2413227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5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2" name="Schemat blokowy: łącznik 21">
            <a:hlinkClick r:id="rId8" action="ppaction://hlinksldjump"/>
          </p:cNvPr>
          <p:cNvSpPr/>
          <p:nvPr/>
        </p:nvSpPr>
        <p:spPr>
          <a:xfrm flipH="1">
            <a:off x="4318287" y="4451090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7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3" name="Schemat blokowy: łącznik 22">
            <a:hlinkClick r:id="rId9" action="ppaction://hlinksldjump"/>
          </p:cNvPr>
          <p:cNvSpPr/>
          <p:nvPr/>
        </p:nvSpPr>
        <p:spPr>
          <a:xfrm flipH="1">
            <a:off x="9266003" y="4451090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8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4" name="Schemat blokowy: łącznik 23">
            <a:hlinkClick r:id="rId10" action="ppaction://hlinksldjump"/>
          </p:cNvPr>
          <p:cNvSpPr/>
          <p:nvPr/>
        </p:nvSpPr>
        <p:spPr>
          <a:xfrm flipH="1">
            <a:off x="2474349" y="639536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4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Schemat blokowy: łącznik 24">
            <a:hlinkClick r:id="rId11" action="ppaction://hlinksldjump"/>
          </p:cNvPr>
          <p:cNvSpPr/>
          <p:nvPr/>
        </p:nvSpPr>
        <p:spPr>
          <a:xfrm flipH="1">
            <a:off x="2474349" y="4371296"/>
            <a:ext cx="1492908" cy="1449127"/>
          </a:xfrm>
          <a:prstGeom prst="flowChartConnector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pl-PL" sz="8800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</a:rPr>
              <a:t>6</a:t>
            </a:r>
            <a:endParaRPr lang="pl-PL" sz="88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186" y="1162050"/>
            <a:ext cx="6428014" cy="4285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162050"/>
            <a:ext cx="4891730" cy="428534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9" y="1289409"/>
            <a:ext cx="48917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 ubodzy </a:t>
            </a:r>
            <a:b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duchu…”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Ubogi w duchu to człowiek dobry i pobożny, którego cechuje wewnętrzna dojrzałość. Priorytetami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życiu „ubogiego” są wartości duchowe.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93" y="1027696"/>
            <a:ext cx="4613064" cy="4006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1" y="133374"/>
            <a:ext cx="6004794" cy="579477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34287"/>
            <a:ext cx="600479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„Błogosławieni, którzy się smucą…”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Wezwanie to z jednej strony dotyczy tych, którzy smucą się tutaj, na ziemi, z ważnych powodów: choroby, cierpienia, niepowodzeń, zranień. Dostąpią oni pocieszenia w niebie.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drugiej strony powodem smutku człowieka jest grzech. Szczęśliwi są więc ci, którzy smucą się z powodu swoich grzechów. Jest to pierwszy krok do świętości.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58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559558"/>
            <a:ext cx="5002249" cy="536859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41064"/>
            <a:ext cx="50022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 cisi…”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Cechami charakterystycznymi człowieka cichego są: skromność, pokora, uchylanie się od poklasku i chwały.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„Oni na własność posiądą ziemię” to znaczy, że spełnią się ich marzenia, dostąpią szczytu szczęścia – błogosławieństwa Bożego.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707" y="1103052"/>
            <a:ext cx="6422410" cy="4281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79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477672"/>
            <a:ext cx="5871241" cy="498967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56465"/>
            <a:ext cx="587124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„Błogosławieni, którzy łakną </a:t>
            </a: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pragną sprawiedliwości…”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ci, którzy są spragnieni świętości i czynią wszystko, by tę świętość osiągnąć. Głód i pragnienie symbolizują nasze potrzeby religijno-moralne. Ci, którzy dążą do świętości, zostaną obdarzeni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życiu doczesnym takimi środkami, by tę świętość osiągnąć.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295" y="1297604"/>
            <a:ext cx="5352905" cy="3568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407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32255" y="218363"/>
            <a:ext cx="4976975" cy="556993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6" y="371841"/>
            <a:ext cx="49769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 miłosierni…”</a:t>
            </a: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Szczęśliwi będą ci, którzy potrafią w każdej sytuacji przebaczać bliźniemu, okazywać miłosierdzie. Musimy pamiętać</a:t>
            </a:r>
            <a:r>
              <a:rPr lang="pl-PL" sz="2800" smtClean="0">
                <a:solidFill>
                  <a:schemeClr val="bg1"/>
                </a:solidFill>
                <a:latin typeface="Georgia" panose="02040502050405020303" pitchFamily="18" charset="0"/>
              </a:rPr>
              <a:t>, że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my jesteśmy dłużnikami Boga.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 okazane nam Boże miłosierdzie mamy też innych obdarowywać miłosierdziem.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649" y="943341"/>
            <a:ext cx="6134990" cy="4119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73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32256" y="854122"/>
            <a:ext cx="4362826" cy="45720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6" y="1154963"/>
            <a:ext cx="436282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 czystego serca…”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Człowiek czystego serca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ten, który ma czyste sumienie, zachowuje Boże przykazania w myślach, słowach i czynach, jest wewnętrznie czysty.</a:t>
            </a:r>
          </a:p>
        </p:txBody>
      </p:sp>
      <p:sp>
        <p:nvSpPr>
          <p:cNvPr id="8" name="Przycisk akcji: Koniec 7">
            <a:hlinkClick r:id="rId3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316" y="1002563"/>
            <a:ext cx="6412678" cy="4275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039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67672">
            <a:off x="2444759" y="-340079"/>
            <a:ext cx="11193919" cy="74612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32256" y="874163"/>
            <a:ext cx="5277225" cy="45720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32256" y="959560"/>
            <a:ext cx="52772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„Błogosławieni, którzy wprowadzają pokój…”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Ludzie, którzy czynią pokój,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ci, którzy współpracują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Bogiem. Starają się panować nad swoimi wadami i złymi skłonnościami, by osiągnąć pokój w sobie. Dzielą się tym pokojem z innymi. 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0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5" r="35016"/>
          <a:stretch/>
        </p:blipFill>
        <p:spPr>
          <a:xfrm>
            <a:off x="8127975" y="0"/>
            <a:ext cx="315263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1" y="100398"/>
            <a:ext cx="6963062" cy="5896288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201609"/>
            <a:ext cx="69630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„Błogosławieni, którzy cierpią prześladowanie dla sprawiedliwości…”, „Błogosławieni jesteście, gdy wam urągają…”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nazywa szczęśliwymi tych, którzy doświadczają różnego rodzaju prześladowań z powodu wyznawanej wiary i dążenia do świętości. Wszyscy ci, którzy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codzienności mimo różnorodnych nieprzyjemnych doświadczeń postępują według przykazań i żyją Bożym słowem, otrzymają wielką nagrodę w niebie.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75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88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74-75.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101-102.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3345</TotalTime>
  <Words>346</Words>
  <Application>Microsoft Office PowerPoint</Application>
  <PresentationFormat>Panoramiczny</PresentationFormat>
  <Paragraphs>59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402</cp:revision>
  <dcterms:created xsi:type="dcterms:W3CDTF">2017-07-14T09:59:13Z</dcterms:created>
  <dcterms:modified xsi:type="dcterms:W3CDTF">2019-02-25T19:08:52Z</dcterms:modified>
</cp:coreProperties>
</file>