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369" r:id="rId5"/>
    <p:sldId id="348" r:id="rId6"/>
    <p:sldId id="379" r:id="rId7"/>
    <p:sldId id="380" r:id="rId8"/>
    <p:sldId id="383" r:id="rId9"/>
    <p:sldId id="29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C611C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46" d="100"/>
          <a:sy n="46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10F93-7C51-4F30-BD18-0575B4A61234}" type="doc">
      <dgm:prSet loTypeId="urn:microsoft.com/office/officeart/2005/8/layout/bProcess2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pl-PL"/>
        </a:p>
      </dgm:t>
    </dgm:pt>
    <dgm:pt modelId="{00BEC50F-44FC-4AC0-8E7D-83D7376BCD30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1750 r.</a:t>
          </a:r>
        </a:p>
        <a:p>
          <a:r>
            <a:rPr lang="pl-PL" dirty="0" smtClean="0">
              <a:latin typeface="Georgia" panose="02040502050405020303" pitchFamily="18" charset="0"/>
            </a:rPr>
            <a:t>Powołanie Abrahama</a:t>
          </a:r>
          <a:endParaRPr lang="pl-PL" dirty="0">
            <a:latin typeface="Georgia" panose="02040502050405020303" pitchFamily="18" charset="0"/>
          </a:endParaRPr>
        </a:p>
      </dgm:t>
    </dgm:pt>
    <dgm:pt modelId="{260A3D48-CE60-4273-888D-815A2110EEB8}" type="parTrans" cxnId="{1014EC19-519B-4EC5-9248-95C54DE22CC0}">
      <dgm:prSet/>
      <dgm:spPr/>
      <dgm:t>
        <a:bodyPr/>
        <a:lstStyle/>
        <a:p>
          <a:endParaRPr lang="pl-PL"/>
        </a:p>
      </dgm:t>
    </dgm:pt>
    <dgm:pt modelId="{EBB01F2B-F156-4094-8378-857985DAC631}" type="sibTrans" cxnId="{1014EC19-519B-4EC5-9248-95C54DE22CC0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4056CC81-E203-4DDA-80A5-96338D39A9F5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1700 r.</a:t>
          </a:r>
        </a:p>
        <a:p>
          <a:r>
            <a:rPr lang="pl-PL" dirty="0" smtClean="0">
              <a:latin typeface="Georgia" panose="02040502050405020303" pitchFamily="18" charset="0"/>
            </a:rPr>
            <a:t>Jakub </a:t>
          </a:r>
          <a:endParaRPr lang="pl-PL" dirty="0">
            <a:latin typeface="Georgia" panose="02040502050405020303" pitchFamily="18" charset="0"/>
          </a:endParaRPr>
        </a:p>
      </dgm:t>
    </dgm:pt>
    <dgm:pt modelId="{C85B860E-B049-4E48-ADB3-8AD9859256B2}" type="parTrans" cxnId="{A2374DED-ADE8-4D29-B6AF-C23229904D01}">
      <dgm:prSet/>
      <dgm:spPr/>
      <dgm:t>
        <a:bodyPr/>
        <a:lstStyle/>
        <a:p>
          <a:endParaRPr lang="pl-PL"/>
        </a:p>
      </dgm:t>
    </dgm:pt>
    <dgm:pt modelId="{CD94A4CB-B6E3-4644-8ED6-3F7E9A3DA584}" type="sibTrans" cxnId="{A2374DED-ADE8-4D29-B6AF-C23229904D01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9AB8591D-2875-4F54-9AF9-CB272CF24443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1650 r. Józef </a:t>
          </a:r>
          <a:br>
            <a:rPr lang="pl-PL" dirty="0" smtClean="0">
              <a:latin typeface="Georgia" panose="02040502050405020303" pitchFamily="18" charset="0"/>
            </a:rPr>
          </a:br>
          <a:r>
            <a:rPr lang="pl-PL" dirty="0" smtClean="0">
              <a:latin typeface="Georgia" panose="02040502050405020303" pitchFamily="18" charset="0"/>
            </a:rPr>
            <a:t>w Egipcie</a:t>
          </a:r>
        </a:p>
      </dgm:t>
    </dgm:pt>
    <dgm:pt modelId="{D3454A5A-2CEB-4643-BBBA-1FC5F8D66D80}" type="parTrans" cxnId="{A7968EBA-1C5F-4B48-9980-94A6E80F2A61}">
      <dgm:prSet/>
      <dgm:spPr/>
      <dgm:t>
        <a:bodyPr/>
        <a:lstStyle/>
        <a:p>
          <a:endParaRPr lang="pl-PL"/>
        </a:p>
      </dgm:t>
    </dgm:pt>
    <dgm:pt modelId="{72952801-8F54-42D5-B2FE-FA53E6DBAA8E}" type="sibTrans" cxnId="{A7968EBA-1C5F-4B48-9980-94A6E80F2A61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517259FA-0FD5-4447-A950-6514927E5CF4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1250 r. </a:t>
          </a:r>
        </a:p>
        <a:p>
          <a:r>
            <a:rPr lang="pl-PL" dirty="0" smtClean="0">
              <a:latin typeface="Georgia" panose="02040502050405020303" pitchFamily="18" charset="0"/>
            </a:rPr>
            <a:t>Mojżesz</a:t>
          </a:r>
        </a:p>
        <a:p>
          <a:r>
            <a:rPr lang="pl-PL" dirty="0" smtClean="0">
              <a:latin typeface="Georgia" panose="02040502050405020303" pitchFamily="18" charset="0"/>
            </a:rPr>
            <a:t>Wyjście </a:t>
          </a:r>
          <a:br>
            <a:rPr lang="pl-PL" dirty="0" smtClean="0">
              <a:latin typeface="Georgia" panose="02040502050405020303" pitchFamily="18" charset="0"/>
            </a:rPr>
          </a:br>
          <a:r>
            <a:rPr lang="pl-PL" dirty="0" smtClean="0">
              <a:latin typeface="Georgia" panose="02040502050405020303" pitchFamily="18" charset="0"/>
            </a:rPr>
            <a:t>z Egiptu</a:t>
          </a:r>
          <a:endParaRPr lang="pl-PL" dirty="0">
            <a:latin typeface="Georgia" panose="02040502050405020303" pitchFamily="18" charset="0"/>
          </a:endParaRPr>
        </a:p>
      </dgm:t>
    </dgm:pt>
    <dgm:pt modelId="{E571200B-BF3D-462A-BA16-1C37D5C51848}" type="parTrans" cxnId="{AFFBED2E-518A-4C48-8D7F-36C0ADE55ECD}">
      <dgm:prSet/>
      <dgm:spPr/>
      <dgm:t>
        <a:bodyPr/>
        <a:lstStyle/>
        <a:p>
          <a:endParaRPr lang="pl-PL"/>
        </a:p>
      </dgm:t>
    </dgm:pt>
    <dgm:pt modelId="{22FE51E8-1EC7-4BBD-BB6A-21B3CC8EC0AD}" type="sibTrans" cxnId="{AFFBED2E-518A-4C48-8D7F-36C0ADE55ECD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3DCA9D9D-8A9C-4D40-B394-EC3ECB78C7B6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1040 r.</a:t>
          </a:r>
        </a:p>
        <a:p>
          <a:r>
            <a:rPr lang="pl-PL" dirty="0" smtClean="0">
              <a:latin typeface="Georgia" panose="02040502050405020303" pitchFamily="18" charset="0"/>
            </a:rPr>
            <a:t>Saul królem</a:t>
          </a:r>
          <a:endParaRPr lang="pl-PL" dirty="0">
            <a:latin typeface="Georgia" panose="02040502050405020303" pitchFamily="18" charset="0"/>
          </a:endParaRPr>
        </a:p>
      </dgm:t>
    </dgm:pt>
    <dgm:pt modelId="{4554E9BC-D306-4040-B5B5-4B5BC17A073D}" type="parTrans" cxnId="{71B258E3-DE8F-48B7-B251-BCE59D7A58A1}">
      <dgm:prSet/>
      <dgm:spPr/>
      <dgm:t>
        <a:bodyPr/>
        <a:lstStyle/>
        <a:p>
          <a:endParaRPr lang="pl-PL"/>
        </a:p>
      </dgm:t>
    </dgm:pt>
    <dgm:pt modelId="{E85C61F3-8056-417A-A2F2-C149E789B421}" type="sibTrans" cxnId="{71B258E3-DE8F-48B7-B251-BCE59D7A58A1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8E139AAE-63C1-4A85-8BF8-1CB3136A1F78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1010 r. </a:t>
          </a:r>
        </a:p>
        <a:p>
          <a:r>
            <a:rPr lang="pl-PL" dirty="0" smtClean="0">
              <a:latin typeface="Georgia" panose="02040502050405020303" pitchFamily="18" charset="0"/>
            </a:rPr>
            <a:t>Dawid królem</a:t>
          </a:r>
          <a:endParaRPr lang="pl-PL" dirty="0">
            <a:latin typeface="Georgia" panose="02040502050405020303" pitchFamily="18" charset="0"/>
          </a:endParaRPr>
        </a:p>
      </dgm:t>
    </dgm:pt>
    <dgm:pt modelId="{6C32F4D5-7DEF-4818-8775-9EB60479E599}" type="parTrans" cxnId="{3546A8D6-83A7-4006-8A94-EFF186D9CFD8}">
      <dgm:prSet/>
      <dgm:spPr/>
      <dgm:t>
        <a:bodyPr/>
        <a:lstStyle/>
        <a:p>
          <a:endParaRPr lang="pl-PL"/>
        </a:p>
      </dgm:t>
    </dgm:pt>
    <dgm:pt modelId="{A4EA3C28-CC4C-475C-85C7-98C765C9C105}" type="sibTrans" cxnId="{3546A8D6-83A7-4006-8A94-EFF186D9CFD8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FB810B22-59E6-4EB7-A882-B89484DA8C13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970 r.</a:t>
          </a:r>
        </a:p>
        <a:p>
          <a:r>
            <a:rPr lang="pl-PL" dirty="0" smtClean="0">
              <a:latin typeface="Georgia" panose="02040502050405020303" pitchFamily="18" charset="0"/>
            </a:rPr>
            <a:t>Salomon </a:t>
          </a:r>
        </a:p>
        <a:p>
          <a:r>
            <a:rPr lang="pl-PL" dirty="0" smtClean="0">
              <a:latin typeface="Georgia" panose="02040502050405020303" pitchFamily="18" charset="0"/>
            </a:rPr>
            <a:t>królem</a:t>
          </a:r>
          <a:endParaRPr lang="pl-PL" dirty="0">
            <a:latin typeface="Georgia" panose="02040502050405020303" pitchFamily="18" charset="0"/>
          </a:endParaRPr>
        </a:p>
      </dgm:t>
    </dgm:pt>
    <dgm:pt modelId="{7D9D0E53-1E51-4D92-A545-72BE7F641772}" type="parTrans" cxnId="{1364563E-2DE9-45FD-8C99-E4DF458A05A1}">
      <dgm:prSet/>
      <dgm:spPr/>
      <dgm:t>
        <a:bodyPr/>
        <a:lstStyle/>
        <a:p>
          <a:endParaRPr lang="pl-PL"/>
        </a:p>
      </dgm:t>
    </dgm:pt>
    <dgm:pt modelId="{2B9BF521-900B-4AF2-9134-E159FD3AC845}" type="sibTrans" cxnId="{1364563E-2DE9-45FD-8C99-E4DF458A05A1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D3E04438-68FB-4A4D-878D-5D92F148DDBE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VI w. </a:t>
          </a:r>
        </a:p>
        <a:p>
          <a:r>
            <a:rPr lang="pl-PL" dirty="0" smtClean="0">
              <a:latin typeface="Georgia" panose="02040502050405020303" pitchFamily="18" charset="0"/>
            </a:rPr>
            <a:t>Przesiedlenia babilońskie</a:t>
          </a:r>
          <a:endParaRPr lang="pl-PL" dirty="0">
            <a:latin typeface="Georgia" panose="02040502050405020303" pitchFamily="18" charset="0"/>
          </a:endParaRPr>
        </a:p>
      </dgm:t>
    </dgm:pt>
    <dgm:pt modelId="{7C2AAB4B-099E-498C-A169-4AF94F2EFAE0}" type="parTrans" cxnId="{6E051F40-1EB5-4262-A11B-AD4AFD212161}">
      <dgm:prSet/>
      <dgm:spPr/>
      <dgm:t>
        <a:bodyPr/>
        <a:lstStyle/>
        <a:p>
          <a:endParaRPr lang="pl-PL"/>
        </a:p>
      </dgm:t>
    </dgm:pt>
    <dgm:pt modelId="{D7F1604C-BD2A-44D7-9B66-AADA3DF872F8}" type="sibTrans" cxnId="{6E051F40-1EB5-4262-A11B-AD4AFD212161}">
      <dgm:prSet/>
      <dgm:spPr/>
      <dgm:t>
        <a:bodyPr/>
        <a:lstStyle/>
        <a:p>
          <a:endParaRPr lang="pl-PL">
            <a:latin typeface="Georgia" panose="02040502050405020303" pitchFamily="18" charset="0"/>
          </a:endParaRPr>
        </a:p>
      </dgm:t>
    </dgm:pt>
    <dgm:pt modelId="{91369261-176E-4390-9272-1F3613E40E3B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II w.</a:t>
          </a:r>
        </a:p>
        <a:p>
          <a:r>
            <a:rPr lang="pl-PL" dirty="0" smtClean="0">
              <a:latin typeface="Georgia" panose="02040502050405020303" pitchFamily="18" charset="0"/>
            </a:rPr>
            <a:t>Powstanie Machabeuszy</a:t>
          </a:r>
          <a:endParaRPr lang="pl-PL" dirty="0">
            <a:latin typeface="Georgia" panose="02040502050405020303" pitchFamily="18" charset="0"/>
          </a:endParaRPr>
        </a:p>
      </dgm:t>
    </dgm:pt>
    <dgm:pt modelId="{5D72BE60-F536-43B8-8F0D-8DA50A7F73B3}" type="parTrans" cxnId="{78600A7E-5D60-4500-9106-AE7F150F7DE3}">
      <dgm:prSet/>
      <dgm:spPr/>
      <dgm:t>
        <a:bodyPr/>
        <a:lstStyle/>
        <a:p>
          <a:endParaRPr lang="pl-PL"/>
        </a:p>
      </dgm:t>
    </dgm:pt>
    <dgm:pt modelId="{F283942A-85D3-4CFC-8C8A-05521154B5E9}" type="sibTrans" cxnId="{78600A7E-5D60-4500-9106-AE7F150F7DE3}">
      <dgm:prSet/>
      <dgm:spPr/>
      <dgm:t>
        <a:bodyPr/>
        <a:lstStyle/>
        <a:p>
          <a:endParaRPr lang="pl-PL"/>
        </a:p>
      </dgm:t>
    </dgm:pt>
    <dgm:pt modelId="{492CD373-BA20-4FA2-85B3-4F08A9F90FBC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Narodzenie Jezusa Chrystusa – oczekiwanego Mesjasza</a:t>
          </a:r>
        </a:p>
      </dgm:t>
    </dgm:pt>
    <dgm:pt modelId="{B3C8563F-6ACE-4A3C-A0FC-38AF86718441}" type="parTrans" cxnId="{0E79EEC2-C23A-4990-A57F-E1B0045B58A1}">
      <dgm:prSet/>
      <dgm:spPr/>
      <dgm:t>
        <a:bodyPr/>
        <a:lstStyle/>
        <a:p>
          <a:endParaRPr lang="pl-PL"/>
        </a:p>
      </dgm:t>
    </dgm:pt>
    <dgm:pt modelId="{C49B1BEE-5FAB-4C31-8C32-05D0723C454E}" type="sibTrans" cxnId="{0E79EEC2-C23A-4990-A57F-E1B0045B58A1}">
      <dgm:prSet/>
      <dgm:spPr/>
      <dgm:t>
        <a:bodyPr/>
        <a:lstStyle/>
        <a:p>
          <a:endParaRPr lang="pl-PL"/>
        </a:p>
      </dgm:t>
    </dgm:pt>
    <dgm:pt modelId="{BEC6C51C-D2C4-49D4-8876-DD0AB79A03E3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63 r.</a:t>
          </a:r>
        </a:p>
        <a:p>
          <a:r>
            <a:rPr lang="pl-PL" dirty="0" smtClean="0">
              <a:latin typeface="Georgia" panose="02040502050405020303" pitchFamily="18" charset="0"/>
            </a:rPr>
            <a:t>Zdobycie  Jerozolimy przez Pompejusza.</a:t>
          </a:r>
          <a:endParaRPr lang="pl-PL" dirty="0">
            <a:latin typeface="Georgia" panose="02040502050405020303" pitchFamily="18" charset="0"/>
          </a:endParaRPr>
        </a:p>
      </dgm:t>
    </dgm:pt>
    <dgm:pt modelId="{451BD0F9-C07D-405E-928B-94A9CDF5C83D}" type="parTrans" cxnId="{82710B57-DCBD-473F-9F95-C30C5B91E147}">
      <dgm:prSet/>
      <dgm:spPr/>
      <dgm:t>
        <a:bodyPr/>
        <a:lstStyle/>
        <a:p>
          <a:endParaRPr lang="pl-PL"/>
        </a:p>
      </dgm:t>
    </dgm:pt>
    <dgm:pt modelId="{B7676DF2-B2F6-424A-80A9-A8D119A369CB}" type="sibTrans" cxnId="{82710B57-DCBD-473F-9F95-C30C5B91E147}">
      <dgm:prSet/>
      <dgm:spPr/>
      <dgm:t>
        <a:bodyPr/>
        <a:lstStyle/>
        <a:p>
          <a:endParaRPr lang="pl-PL"/>
        </a:p>
      </dgm:t>
    </dgm:pt>
    <dgm:pt modelId="{A69C2292-1BF7-42A6-91D7-91318D4250E1}">
      <dgm:prSet phldrT="[Tekst]"/>
      <dgm:spPr/>
      <dgm:t>
        <a:bodyPr/>
        <a:lstStyle/>
        <a:p>
          <a:r>
            <a:rPr lang="pl-PL" dirty="0" smtClean="0">
              <a:latin typeface="Georgia" panose="02040502050405020303" pitchFamily="18" charset="0"/>
            </a:rPr>
            <a:t>37-4 r.</a:t>
          </a:r>
        </a:p>
        <a:p>
          <a:r>
            <a:rPr lang="pl-PL" dirty="0" smtClean="0">
              <a:latin typeface="Georgia" panose="02040502050405020303" pitchFamily="18" charset="0"/>
            </a:rPr>
            <a:t>Herod Wielki</a:t>
          </a:r>
        </a:p>
      </dgm:t>
    </dgm:pt>
    <dgm:pt modelId="{3B993CAD-A620-45B2-B792-9D40ACC76837}" type="parTrans" cxnId="{7B91383F-D20A-4D52-8E54-4DA37274E941}">
      <dgm:prSet/>
      <dgm:spPr/>
      <dgm:t>
        <a:bodyPr/>
        <a:lstStyle/>
        <a:p>
          <a:endParaRPr lang="pl-PL"/>
        </a:p>
      </dgm:t>
    </dgm:pt>
    <dgm:pt modelId="{0BEE8359-A397-4337-BADB-DF0E80004BE8}" type="sibTrans" cxnId="{7B91383F-D20A-4D52-8E54-4DA37274E941}">
      <dgm:prSet/>
      <dgm:spPr/>
      <dgm:t>
        <a:bodyPr/>
        <a:lstStyle/>
        <a:p>
          <a:endParaRPr lang="pl-PL"/>
        </a:p>
      </dgm:t>
    </dgm:pt>
    <dgm:pt modelId="{2A09BADB-34B6-4BD2-996D-554AB089ED7B}" type="pres">
      <dgm:prSet presAssocID="{81C10F93-7C51-4F30-BD18-0575B4A61234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pl-PL"/>
        </a:p>
      </dgm:t>
    </dgm:pt>
    <dgm:pt modelId="{77885B96-8D1E-44C6-B036-3321159FEFCC}" type="pres">
      <dgm:prSet presAssocID="{00BEC50F-44FC-4AC0-8E7D-83D7376BCD30}" presName="first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1B2D73-9A88-43FD-9571-7FE78063F682}" type="pres">
      <dgm:prSet presAssocID="{EBB01F2B-F156-4094-8378-857985DAC631}" presName="sibTrans" presStyleLbl="sibTrans2D1" presStyleIdx="0" presStyleCnt="11"/>
      <dgm:spPr/>
      <dgm:t>
        <a:bodyPr/>
        <a:lstStyle/>
        <a:p>
          <a:endParaRPr lang="pl-PL"/>
        </a:p>
      </dgm:t>
    </dgm:pt>
    <dgm:pt modelId="{25BE1A94-97CB-42B6-8C17-9DA0DA130E87}" type="pres">
      <dgm:prSet presAssocID="{4056CC81-E203-4DDA-80A5-96338D39A9F5}" presName="middleNode" presStyleCnt="0"/>
      <dgm:spPr/>
    </dgm:pt>
    <dgm:pt modelId="{D9D2FD9F-6D49-4414-9D2D-7E851B2395D8}" type="pres">
      <dgm:prSet presAssocID="{4056CC81-E203-4DDA-80A5-96338D39A9F5}" presName="padding" presStyleLbl="node1" presStyleIdx="0" presStyleCnt="12"/>
      <dgm:spPr/>
    </dgm:pt>
    <dgm:pt modelId="{1F395CEA-1403-4DBC-9C54-C738F90FA665}" type="pres">
      <dgm:prSet presAssocID="{4056CC81-E203-4DDA-80A5-96338D39A9F5}" presName="shap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A115F53-AA80-4BAE-B123-39327BDC27DC}" type="pres">
      <dgm:prSet presAssocID="{CD94A4CB-B6E3-4644-8ED6-3F7E9A3DA584}" presName="sibTrans" presStyleLbl="sibTrans2D1" presStyleIdx="1" presStyleCnt="11"/>
      <dgm:spPr/>
      <dgm:t>
        <a:bodyPr/>
        <a:lstStyle/>
        <a:p>
          <a:endParaRPr lang="pl-PL"/>
        </a:p>
      </dgm:t>
    </dgm:pt>
    <dgm:pt modelId="{0D1C408F-96AE-428C-8041-C71E4C622172}" type="pres">
      <dgm:prSet presAssocID="{9AB8591D-2875-4F54-9AF9-CB272CF24443}" presName="middleNode" presStyleCnt="0"/>
      <dgm:spPr/>
    </dgm:pt>
    <dgm:pt modelId="{AC0A9D69-2F10-48AF-B3AA-37C5222AF29A}" type="pres">
      <dgm:prSet presAssocID="{9AB8591D-2875-4F54-9AF9-CB272CF24443}" presName="padding" presStyleLbl="node1" presStyleIdx="1" presStyleCnt="12"/>
      <dgm:spPr/>
    </dgm:pt>
    <dgm:pt modelId="{F3257015-8B3E-4C29-9619-96C7ABC744A0}" type="pres">
      <dgm:prSet presAssocID="{9AB8591D-2875-4F54-9AF9-CB272CF24443}" presName="shap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710ABB-0779-4A5B-9E99-2B2A22D13492}" type="pres">
      <dgm:prSet presAssocID="{72952801-8F54-42D5-B2FE-FA53E6DBAA8E}" presName="sibTrans" presStyleLbl="sibTrans2D1" presStyleIdx="2" presStyleCnt="11"/>
      <dgm:spPr/>
      <dgm:t>
        <a:bodyPr/>
        <a:lstStyle/>
        <a:p>
          <a:endParaRPr lang="pl-PL"/>
        </a:p>
      </dgm:t>
    </dgm:pt>
    <dgm:pt modelId="{B7DBF7DC-F3E2-4132-A194-AD0ACAD44F29}" type="pres">
      <dgm:prSet presAssocID="{517259FA-0FD5-4447-A950-6514927E5CF4}" presName="middleNode" presStyleCnt="0"/>
      <dgm:spPr/>
    </dgm:pt>
    <dgm:pt modelId="{17049DE4-66D1-4A1C-A122-8C0B386D3B39}" type="pres">
      <dgm:prSet presAssocID="{517259FA-0FD5-4447-A950-6514927E5CF4}" presName="padding" presStyleLbl="node1" presStyleIdx="2" presStyleCnt="12"/>
      <dgm:spPr/>
    </dgm:pt>
    <dgm:pt modelId="{AC3073E3-11D9-49A6-8D50-A3C72F168DD1}" type="pres">
      <dgm:prSet presAssocID="{517259FA-0FD5-4447-A950-6514927E5CF4}" presName="shap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AD6F1B0-88D6-4AE1-AE64-7F55B261055A}" type="pres">
      <dgm:prSet presAssocID="{22FE51E8-1EC7-4BBD-BB6A-21B3CC8EC0AD}" presName="sibTrans" presStyleLbl="sibTrans2D1" presStyleIdx="3" presStyleCnt="11"/>
      <dgm:spPr/>
      <dgm:t>
        <a:bodyPr/>
        <a:lstStyle/>
        <a:p>
          <a:endParaRPr lang="pl-PL"/>
        </a:p>
      </dgm:t>
    </dgm:pt>
    <dgm:pt modelId="{A70AA73C-3E0A-491B-9BF6-9AED3E52BA4D}" type="pres">
      <dgm:prSet presAssocID="{3DCA9D9D-8A9C-4D40-B394-EC3ECB78C7B6}" presName="middleNode" presStyleCnt="0"/>
      <dgm:spPr/>
    </dgm:pt>
    <dgm:pt modelId="{DF07D43D-CA9D-44BC-A8EA-7458F31EA248}" type="pres">
      <dgm:prSet presAssocID="{3DCA9D9D-8A9C-4D40-B394-EC3ECB78C7B6}" presName="padding" presStyleLbl="node1" presStyleIdx="3" presStyleCnt="12"/>
      <dgm:spPr/>
    </dgm:pt>
    <dgm:pt modelId="{00D8B8D6-25C2-4A5D-9894-CE7D78757908}" type="pres">
      <dgm:prSet presAssocID="{3DCA9D9D-8A9C-4D40-B394-EC3ECB78C7B6}" presName="shap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6B7E6F-4F87-441D-8126-50C5E34FC7F5}" type="pres">
      <dgm:prSet presAssocID="{E85C61F3-8056-417A-A2F2-C149E789B421}" presName="sibTrans" presStyleLbl="sibTrans2D1" presStyleIdx="4" presStyleCnt="11"/>
      <dgm:spPr/>
      <dgm:t>
        <a:bodyPr/>
        <a:lstStyle/>
        <a:p>
          <a:endParaRPr lang="pl-PL"/>
        </a:p>
      </dgm:t>
    </dgm:pt>
    <dgm:pt modelId="{214AEC71-C0EB-4F18-B0F2-F4434FB2966F}" type="pres">
      <dgm:prSet presAssocID="{8E139AAE-63C1-4A85-8BF8-1CB3136A1F78}" presName="middleNode" presStyleCnt="0"/>
      <dgm:spPr/>
    </dgm:pt>
    <dgm:pt modelId="{AD34819D-76F3-4E62-AA4F-1B38B10A9AC8}" type="pres">
      <dgm:prSet presAssocID="{8E139AAE-63C1-4A85-8BF8-1CB3136A1F78}" presName="padding" presStyleLbl="node1" presStyleIdx="4" presStyleCnt="12"/>
      <dgm:spPr/>
    </dgm:pt>
    <dgm:pt modelId="{91779E84-1B01-4C8A-A604-907619F37A65}" type="pres">
      <dgm:prSet presAssocID="{8E139AAE-63C1-4A85-8BF8-1CB3136A1F78}" presName="shap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4DD7BD9-3377-4F17-8FF9-658CF564672C}" type="pres">
      <dgm:prSet presAssocID="{A4EA3C28-CC4C-475C-85C7-98C765C9C105}" presName="sibTrans" presStyleLbl="sibTrans2D1" presStyleIdx="5" presStyleCnt="11"/>
      <dgm:spPr/>
      <dgm:t>
        <a:bodyPr/>
        <a:lstStyle/>
        <a:p>
          <a:endParaRPr lang="pl-PL"/>
        </a:p>
      </dgm:t>
    </dgm:pt>
    <dgm:pt modelId="{6524DCFC-F851-4297-A89A-8D01CBE820EF}" type="pres">
      <dgm:prSet presAssocID="{FB810B22-59E6-4EB7-A882-B89484DA8C13}" presName="middleNode" presStyleCnt="0"/>
      <dgm:spPr/>
    </dgm:pt>
    <dgm:pt modelId="{D2F10AD0-5DA4-4F0F-880F-C891FEC769E6}" type="pres">
      <dgm:prSet presAssocID="{FB810B22-59E6-4EB7-A882-B89484DA8C13}" presName="padding" presStyleLbl="node1" presStyleIdx="5" presStyleCnt="12"/>
      <dgm:spPr/>
    </dgm:pt>
    <dgm:pt modelId="{4A38BE47-ED82-4E48-9EF0-5292BF63A1AB}" type="pres">
      <dgm:prSet presAssocID="{FB810B22-59E6-4EB7-A882-B89484DA8C13}" presName="shap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D72549-8A96-4529-9077-91C07811876F}" type="pres">
      <dgm:prSet presAssocID="{2B9BF521-900B-4AF2-9134-E159FD3AC845}" presName="sibTrans" presStyleLbl="sibTrans2D1" presStyleIdx="6" presStyleCnt="11"/>
      <dgm:spPr/>
      <dgm:t>
        <a:bodyPr/>
        <a:lstStyle/>
        <a:p>
          <a:endParaRPr lang="pl-PL"/>
        </a:p>
      </dgm:t>
    </dgm:pt>
    <dgm:pt modelId="{2C32B28F-C1B1-41DE-A934-4A2AAB328C22}" type="pres">
      <dgm:prSet presAssocID="{D3E04438-68FB-4A4D-878D-5D92F148DDBE}" presName="middleNode" presStyleCnt="0"/>
      <dgm:spPr/>
    </dgm:pt>
    <dgm:pt modelId="{9F7D0A62-21C7-4EA4-B236-2CC517B4DC85}" type="pres">
      <dgm:prSet presAssocID="{D3E04438-68FB-4A4D-878D-5D92F148DDBE}" presName="padding" presStyleLbl="node1" presStyleIdx="6" presStyleCnt="12"/>
      <dgm:spPr/>
    </dgm:pt>
    <dgm:pt modelId="{A2325520-4AC5-4DC4-8E70-139929DAD14A}" type="pres">
      <dgm:prSet presAssocID="{D3E04438-68FB-4A4D-878D-5D92F148DDBE}" presName="shap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76C8C99-5334-4AB1-A8E5-2A980C93AE23}" type="pres">
      <dgm:prSet presAssocID="{D7F1604C-BD2A-44D7-9B66-AADA3DF872F8}" presName="sibTrans" presStyleLbl="sibTrans2D1" presStyleIdx="7" presStyleCnt="11"/>
      <dgm:spPr/>
      <dgm:t>
        <a:bodyPr/>
        <a:lstStyle/>
        <a:p>
          <a:endParaRPr lang="pl-PL"/>
        </a:p>
      </dgm:t>
    </dgm:pt>
    <dgm:pt modelId="{FA244129-F5F5-4B3F-9ED7-FE59D6F93891}" type="pres">
      <dgm:prSet presAssocID="{91369261-176E-4390-9272-1F3613E40E3B}" presName="middleNode" presStyleCnt="0"/>
      <dgm:spPr/>
    </dgm:pt>
    <dgm:pt modelId="{1742AC9E-45E3-4302-AA62-0EDFBC2B3FC8}" type="pres">
      <dgm:prSet presAssocID="{91369261-176E-4390-9272-1F3613E40E3B}" presName="padding" presStyleLbl="node1" presStyleIdx="7" presStyleCnt="12"/>
      <dgm:spPr/>
    </dgm:pt>
    <dgm:pt modelId="{DF53E7FC-08F9-459B-8980-3C60EA5AE401}" type="pres">
      <dgm:prSet presAssocID="{91369261-176E-4390-9272-1F3613E40E3B}" presName="shap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74921C-C886-4D54-8842-4D0186445AD7}" type="pres">
      <dgm:prSet presAssocID="{F283942A-85D3-4CFC-8C8A-05521154B5E9}" presName="sibTrans" presStyleLbl="sibTrans2D1" presStyleIdx="8" presStyleCnt="11"/>
      <dgm:spPr/>
      <dgm:t>
        <a:bodyPr/>
        <a:lstStyle/>
        <a:p>
          <a:endParaRPr lang="pl-PL"/>
        </a:p>
      </dgm:t>
    </dgm:pt>
    <dgm:pt modelId="{E4148253-8963-49AD-BB1A-A835316B1FEA}" type="pres">
      <dgm:prSet presAssocID="{BEC6C51C-D2C4-49D4-8876-DD0AB79A03E3}" presName="middleNode" presStyleCnt="0"/>
      <dgm:spPr/>
    </dgm:pt>
    <dgm:pt modelId="{E2015EA3-E54F-4258-BF7F-29C5EAEBAD6E}" type="pres">
      <dgm:prSet presAssocID="{BEC6C51C-D2C4-49D4-8876-DD0AB79A03E3}" presName="padding" presStyleLbl="node1" presStyleIdx="8" presStyleCnt="12"/>
      <dgm:spPr/>
    </dgm:pt>
    <dgm:pt modelId="{00D5DAA2-F2B8-402D-91B3-F64DB9CE35B9}" type="pres">
      <dgm:prSet presAssocID="{BEC6C51C-D2C4-49D4-8876-DD0AB79A03E3}" presName="shap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1F0FDE5-828A-46F9-B748-084B08E8B02C}" type="pres">
      <dgm:prSet presAssocID="{B7676DF2-B2F6-424A-80A9-A8D119A369CB}" presName="sibTrans" presStyleLbl="sibTrans2D1" presStyleIdx="9" presStyleCnt="11"/>
      <dgm:spPr/>
      <dgm:t>
        <a:bodyPr/>
        <a:lstStyle/>
        <a:p>
          <a:endParaRPr lang="pl-PL"/>
        </a:p>
      </dgm:t>
    </dgm:pt>
    <dgm:pt modelId="{055A3EE3-228D-4E40-8D18-35F7FD2E8BB8}" type="pres">
      <dgm:prSet presAssocID="{A69C2292-1BF7-42A6-91D7-91318D4250E1}" presName="middleNode" presStyleCnt="0"/>
      <dgm:spPr/>
    </dgm:pt>
    <dgm:pt modelId="{D13415A8-44C5-4D0C-B3E9-9A1B272EAB4B}" type="pres">
      <dgm:prSet presAssocID="{A69C2292-1BF7-42A6-91D7-91318D4250E1}" presName="padding" presStyleLbl="node1" presStyleIdx="9" presStyleCnt="12"/>
      <dgm:spPr/>
    </dgm:pt>
    <dgm:pt modelId="{F92D902F-12C8-419B-95C9-9AC6BC03124B}" type="pres">
      <dgm:prSet presAssocID="{A69C2292-1BF7-42A6-91D7-91318D4250E1}" presName="shap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D8E414D-69E4-493C-A885-647B18079753}" type="pres">
      <dgm:prSet presAssocID="{0BEE8359-A397-4337-BADB-DF0E80004BE8}" presName="sibTrans" presStyleLbl="sibTrans2D1" presStyleIdx="10" presStyleCnt="11"/>
      <dgm:spPr/>
      <dgm:t>
        <a:bodyPr/>
        <a:lstStyle/>
        <a:p>
          <a:endParaRPr lang="pl-PL"/>
        </a:p>
      </dgm:t>
    </dgm:pt>
    <dgm:pt modelId="{1D8FF86E-F92D-4CEA-A0D2-BFF986777022}" type="pres">
      <dgm:prSet presAssocID="{492CD373-BA20-4FA2-85B3-4F08A9F90FBC}" presName="last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1EC9D78-A8C7-4420-A20B-75CAFC1BA1B2}" type="presOf" srcId="{E85C61F3-8056-417A-A2F2-C149E789B421}" destId="{936B7E6F-4F87-441D-8126-50C5E34FC7F5}" srcOrd="0" destOrd="0" presId="urn:microsoft.com/office/officeart/2005/8/layout/bProcess2"/>
    <dgm:cxn modelId="{A7968EBA-1C5F-4B48-9980-94A6E80F2A61}" srcId="{81C10F93-7C51-4F30-BD18-0575B4A61234}" destId="{9AB8591D-2875-4F54-9AF9-CB272CF24443}" srcOrd="2" destOrd="0" parTransId="{D3454A5A-2CEB-4643-BBBA-1FC5F8D66D80}" sibTransId="{72952801-8F54-42D5-B2FE-FA53E6DBAA8E}"/>
    <dgm:cxn modelId="{B9B8C36D-B740-4C05-BC2D-F681E7FE457C}" type="presOf" srcId="{72952801-8F54-42D5-B2FE-FA53E6DBAA8E}" destId="{5B710ABB-0779-4A5B-9E99-2B2A22D13492}" srcOrd="0" destOrd="0" presId="urn:microsoft.com/office/officeart/2005/8/layout/bProcess2"/>
    <dgm:cxn modelId="{C0C55BB5-BFBE-4CD4-B2F8-F3DFC57DE53F}" type="presOf" srcId="{BEC6C51C-D2C4-49D4-8876-DD0AB79A03E3}" destId="{00D5DAA2-F2B8-402D-91B3-F64DB9CE35B9}" srcOrd="0" destOrd="0" presId="urn:microsoft.com/office/officeart/2005/8/layout/bProcess2"/>
    <dgm:cxn modelId="{78600A7E-5D60-4500-9106-AE7F150F7DE3}" srcId="{81C10F93-7C51-4F30-BD18-0575B4A61234}" destId="{91369261-176E-4390-9272-1F3613E40E3B}" srcOrd="8" destOrd="0" parTransId="{5D72BE60-F536-43B8-8F0D-8DA50A7F73B3}" sibTransId="{F283942A-85D3-4CFC-8C8A-05521154B5E9}"/>
    <dgm:cxn modelId="{1014EC19-519B-4EC5-9248-95C54DE22CC0}" srcId="{81C10F93-7C51-4F30-BD18-0575B4A61234}" destId="{00BEC50F-44FC-4AC0-8E7D-83D7376BCD30}" srcOrd="0" destOrd="0" parTransId="{260A3D48-CE60-4273-888D-815A2110EEB8}" sibTransId="{EBB01F2B-F156-4094-8378-857985DAC631}"/>
    <dgm:cxn modelId="{4F714CD0-8E48-4CCB-9088-7A84EEB450AF}" type="presOf" srcId="{492CD373-BA20-4FA2-85B3-4F08A9F90FBC}" destId="{1D8FF86E-F92D-4CEA-A0D2-BFF986777022}" srcOrd="0" destOrd="0" presId="urn:microsoft.com/office/officeart/2005/8/layout/bProcess2"/>
    <dgm:cxn modelId="{29842545-7331-4A2B-A721-FE3938675EE3}" type="presOf" srcId="{A4EA3C28-CC4C-475C-85C7-98C765C9C105}" destId="{D4DD7BD9-3377-4F17-8FF9-658CF564672C}" srcOrd="0" destOrd="0" presId="urn:microsoft.com/office/officeart/2005/8/layout/bProcess2"/>
    <dgm:cxn modelId="{F8F5D0A5-38BF-46BF-881B-1BDDFA735A46}" type="presOf" srcId="{CD94A4CB-B6E3-4644-8ED6-3F7E9A3DA584}" destId="{2A115F53-AA80-4BAE-B123-39327BDC27DC}" srcOrd="0" destOrd="0" presId="urn:microsoft.com/office/officeart/2005/8/layout/bProcess2"/>
    <dgm:cxn modelId="{9C7A3432-9CC7-41E9-A07C-9C563990E411}" type="presOf" srcId="{22FE51E8-1EC7-4BBD-BB6A-21B3CC8EC0AD}" destId="{3AD6F1B0-88D6-4AE1-AE64-7F55B261055A}" srcOrd="0" destOrd="0" presId="urn:microsoft.com/office/officeart/2005/8/layout/bProcess2"/>
    <dgm:cxn modelId="{90D9D571-7FC8-4D51-86BD-376A626A9AE5}" type="presOf" srcId="{2B9BF521-900B-4AF2-9134-E159FD3AC845}" destId="{5DD72549-8A96-4529-9077-91C07811876F}" srcOrd="0" destOrd="0" presId="urn:microsoft.com/office/officeart/2005/8/layout/bProcess2"/>
    <dgm:cxn modelId="{7438248A-ECBE-4250-A33B-FF4C9397707B}" type="presOf" srcId="{4056CC81-E203-4DDA-80A5-96338D39A9F5}" destId="{1F395CEA-1403-4DBC-9C54-C738F90FA665}" srcOrd="0" destOrd="0" presId="urn:microsoft.com/office/officeart/2005/8/layout/bProcess2"/>
    <dgm:cxn modelId="{AFFBED2E-518A-4C48-8D7F-36C0ADE55ECD}" srcId="{81C10F93-7C51-4F30-BD18-0575B4A61234}" destId="{517259FA-0FD5-4447-A950-6514927E5CF4}" srcOrd="3" destOrd="0" parTransId="{E571200B-BF3D-462A-BA16-1C37D5C51848}" sibTransId="{22FE51E8-1EC7-4BBD-BB6A-21B3CC8EC0AD}"/>
    <dgm:cxn modelId="{362F2203-02EC-403E-9C83-63BBC39900A7}" type="presOf" srcId="{D3E04438-68FB-4A4D-878D-5D92F148DDBE}" destId="{A2325520-4AC5-4DC4-8E70-139929DAD14A}" srcOrd="0" destOrd="0" presId="urn:microsoft.com/office/officeart/2005/8/layout/bProcess2"/>
    <dgm:cxn modelId="{6E051F40-1EB5-4262-A11B-AD4AFD212161}" srcId="{81C10F93-7C51-4F30-BD18-0575B4A61234}" destId="{D3E04438-68FB-4A4D-878D-5D92F148DDBE}" srcOrd="7" destOrd="0" parTransId="{7C2AAB4B-099E-498C-A169-4AF94F2EFAE0}" sibTransId="{D7F1604C-BD2A-44D7-9B66-AADA3DF872F8}"/>
    <dgm:cxn modelId="{82710B57-DCBD-473F-9F95-C30C5B91E147}" srcId="{81C10F93-7C51-4F30-BD18-0575B4A61234}" destId="{BEC6C51C-D2C4-49D4-8876-DD0AB79A03E3}" srcOrd="9" destOrd="0" parTransId="{451BD0F9-C07D-405E-928B-94A9CDF5C83D}" sibTransId="{B7676DF2-B2F6-424A-80A9-A8D119A369CB}"/>
    <dgm:cxn modelId="{3043B291-580D-4221-AC78-2A3A9B012E1C}" type="presOf" srcId="{8E139AAE-63C1-4A85-8BF8-1CB3136A1F78}" destId="{91779E84-1B01-4C8A-A604-907619F37A65}" srcOrd="0" destOrd="0" presId="urn:microsoft.com/office/officeart/2005/8/layout/bProcess2"/>
    <dgm:cxn modelId="{22C5F5B1-D5D7-4411-9DFC-BC3DCB57D70D}" type="presOf" srcId="{81C10F93-7C51-4F30-BD18-0575B4A61234}" destId="{2A09BADB-34B6-4BD2-996D-554AB089ED7B}" srcOrd="0" destOrd="0" presId="urn:microsoft.com/office/officeart/2005/8/layout/bProcess2"/>
    <dgm:cxn modelId="{7B91383F-D20A-4D52-8E54-4DA37274E941}" srcId="{81C10F93-7C51-4F30-BD18-0575B4A61234}" destId="{A69C2292-1BF7-42A6-91D7-91318D4250E1}" srcOrd="10" destOrd="0" parTransId="{3B993CAD-A620-45B2-B792-9D40ACC76837}" sibTransId="{0BEE8359-A397-4337-BADB-DF0E80004BE8}"/>
    <dgm:cxn modelId="{CCEF2EA4-FEED-4F8E-B86A-FCE10A4E043F}" type="presOf" srcId="{517259FA-0FD5-4447-A950-6514927E5CF4}" destId="{AC3073E3-11D9-49A6-8D50-A3C72F168DD1}" srcOrd="0" destOrd="0" presId="urn:microsoft.com/office/officeart/2005/8/layout/bProcess2"/>
    <dgm:cxn modelId="{71B258E3-DE8F-48B7-B251-BCE59D7A58A1}" srcId="{81C10F93-7C51-4F30-BD18-0575B4A61234}" destId="{3DCA9D9D-8A9C-4D40-B394-EC3ECB78C7B6}" srcOrd="4" destOrd="0" parTransId="{4554E9BC-D306-4040-B5B5-4B5BC17A073D}" sibTransId="{E85C61F3-8056-417A-A2F2-C149E789B421}"/>
    <dgm:cxn modelId="{7DC7E2CD-D10E-4C99-AE8B-7EF83F03F56C}" type="presOf" srcId="{00BEC50F-44FC-4AC0-8E7D-83D7376BCD30}" destId="{77885B96-8D1E-44C6-B036-3321159FEFCC}" srcOrd="0" destOrd="0" presId="urn:microsoft.com/office/officeart/2005/8/layout/bProcess2"/>
    <dgm:cxn modelId="{1364563E-2DE9-45FD-8C99-E4DF458A05A1}" srcId="{81C10F93-7C51-4F30-BD18-0575B4A61234}" destId="{FB810B22-59E6-4EB7-A882-B89484DA8C13}" srcOrd="6" destOrd="0" parTransId="{7D9D0E53-1E51-4D92-A545-72BE7F641772}" sibTransId="{2B9BF521-900B-4AF2-9134-E159FD3AC845}"/>
    <dgm:cxn modelId="{3546A8D6-83A7-4006-8A94-EFF186D9CFD8}" srcId="{81C10F93-7C51-4F30-BD18-0575B4A61234}" destId="{8E139AAE-63C1-4A85-8BF8-1CB3136A1F78}" srcOrd="5" destOrd="0" parTransId="{6C32F4D5-7DEF-4818-8775-9EB60479E599}" sibTransId="{A4EA3C28-CC4C-475C-85C7-98C765C9C105}"/>
    <dgm:cxn modelId="{117685ED-BF4D-42CC-B627-A18DB096E605}" type="presOf" srcId="{9AB8591D-2875-4F54-9AF9-CB272CF24443}" destId="{F3257015-8B3E-4C29-9619-96C7ABC744A0}" srcOrd="0" destOrd="0" presId="urn:microsoft.com/office/officeart/2005/8/layout/bProcess2"/>
    <dgm:cxn modelId="{6242E965-8C8C-456E-ACE5-B41DD3CE6C3F}" type="presOf" srcId="{3DCA9D9D-8A9C-4D40-B394-EC3ECB78C7B6}" destId="{00D8B8D6-25C2-4A5D-9894-CE7D78757908}" srcOrd="0" destOrd="0" presId="urn:microsoft.com/office/officeart/2005/8/layout/bProcess2"/>
    <dgm:cxn modelId="{3A15A139-8BFC-4D2B-9EAD-33994E49C691}" type="presOf" srcId="{0BEE8359-A397-4337-BADB-DF0E80004BE8}" destId="{CD8E414D-69E4-493C-A885-647B18079753}" srcOrd="0" destOrd="0" presId="urn:microsoft.com/office/officeart/2005/8/layout/bProcess2"/>
    <dgm:cxn modelId="{A2374DED-ADE8-4D29-B6AF-C23229904D01}" srcId="{81C10F93-7C51-4F30-BD18-0575B4A61234}" destId="{4056CC81-E203-4DDA-80A5-96338D39A9F5}" srcOrd="1" destOrd="0" parTransId="{C85B860E-B049-4E48-ADB3-8AD9859256B2}" sibTransId="{CD94A4CB-B6E3-4644-8ED6-3F7E9A3DA584}"/>
    <dgm:cxn modelId="{0E79EEC2-C23A-4990-A57F-E1B0045B58A1}" srcId="{81C10F93-7C51-4F30-BD18-0575B4A61234}" destId="{492CD373-BA20-4FA2-85B3-4F08A9F90FBC}" srcOrd="11" destOrd="0" parTransId="{B3C8563F-6ACE-4A3C-A0FC-38AF86718441}" sibTransId="{C49B1BEE-5FAB-4C31-8C32-05D0723C454E}"/>
    <dgm:cxn modelId="{2B4ED542-D7DA-48CF-B016-06B289AAC6F8}" type="presOf" srcId="{A69C2292-1BF7-42A6-91D7-91318D4250E1}" destId="{F92D902F-12C8-419B-95C9-9AC6BC03124B}" srcOrd="0" destOrd="0" presId="urn:microsoft.com/office/officeart/2005/8/layout/bProcess2"/>
    <dgm:cxn modelId="{BB645567-0BBB-4B7B-8BD0-EA048466076A}" type="presOf" srcId="{91369261-176E-4390-9272-1F3613E40E3B}" destId="{DF53E7FC-08F9-459B-8980-3C60EA5AE401}" srcOrd="0" destOrd="0" presId="urn:microsoft.com/office/officeart/2005/8/layout/bProcess2"/>
    <dgm:cxn modelId="{AF61B337-1F1C-41CB-BC9B-865B1D7E6E0B}" type="presOf" srcId="{EBB01F2B-F156-4094-8378-857985DAC631}" destId="{341B2D73-9A88-43FD-9571-7FE78063F682}" srcOrd="0" destOrd="0" presId="urn:microsoft.com/office/officeart/2005/8/layout/bProcess2"/>
    <dgm:cxn modelId="{97304DF1-8D8E-45E3-A4E9-897E627109BF}" type="presOf" srcId="{F283942A-85D3-4CFC-8C8A-05521154B5E9}" destId="{6874921C-C886-4D54-8842-4D0186445AD7}" srcOrd="0" destOrd="0" presId="urn:microsoft.com/office/officeart/2005/8/layout/bProcess2"/>
    <dgm:cxn modelId="{FB6779E6-0788-478C-A3B6-6967530035A0}" type="presOf" srcId="{D7F1604C-BD2A-44D7-9B66-AADA3DF872F8}" destId="{176C8C99-5334-4AB1-A8E5-2A980C93AE23}" srcOrd="0" destOrd="0" presId="urn:microsoft.com/office/officeart/2005/8/layout/bProcess2"/>
    <dgm:cxn modelId="{7D0FE37D-8752-45A3-B340-675B3B1FA2D4}" type="presOf" srcId="{FB810B22-59E6-4EB7-A882-B89484DA8C13}" destId="{4A38BE47-ED82-4E48-9EF0-5292BF63A1AB}" srcOrd="0" destOrd="0" presId="urn:microsoft.com/office/officeart/2005/8/layout/bProcess2"/>
    <dgm:cxn modelId="{F9FED7BD-726C-4936-A436-ED2531879D6E}" type="presOf" srcId="{B7676DF2-B2F6-424A-80A9-A8D119A369CB}" destId="{31F0FDE5-828A-46F9-B748-084B08E8B02C}" srcOrd="0" destOrd="0" presId="urn:microsoft.com/office/officeart/2005/8/layout/bProcess2"/>
    <dgm:cxn modelId="{D1F84CD0-ACC4-4E4E-940C-51EC670FAEBB}" type="presParOf" srcId="{2A09BADB-34B6-4BD2-996D-554AB089ED7B}" destId="{77885B96-8D1E-44C6-B036-3321159FEFCC}" srcOrd="0" destOrd="0" presId="urn:microsoft.com/office/officeart/2005/8/layout/bProcess2"/>
    <dgm:cxn modelId="{739679F3-D3EA-4A40-9C5D-40B3B4B06536}" type="presParOf" srcId="{2A09BADB-34B6-4BD2-996D-554AB089ED7B}" destId="{341B2D73-9A88-43FD-9571-7FE78063F682}" srcOrd="1" destOrd="0" presId="urn:microsoft.com/office/officeart/2005/8/layout/bProcess2"/>
    <dgm:cxn modelId="{A7BDE654-F386-41CD-BA0F-4A4B2D095612}" type="presParOf" srcId="{2A09BADB-34B6-4BD2-996D-554AB089ED7B}" destId="{25BE1A94-97CB-42B6-8C17-9DA0DA130E87}" srcOrd="2" destOrd="0" presId="urn:microsoft.com/office/officeart/2005/8/layout/bProcess2"/>
    <dgm:cxn modelId="{B3B91446-4886-4B12-9418-80E1A3D31B10}" type="presParOf" srcId="{25BE1A94-97CB-42B6-8C17-9DA0DA130E87}" destId="{D9D2FD9F-6D49-4414-9D2D-7E851B2395D8}" srcOrd="0" destOrd="0" presId="urn:microsoft.com/office/officeart/2005/8/layout/bProcess2"/>
    <dgm:cxn modelId="{13A695F1-F0F9-4853-B860-C08B63F50399}" type="presParOf" srcId="{25BE1A94-97CB-42B6-8C17-9DA0DA130E87}" destId="{1F395CEA-1403-4DBC-9C54-C738F90FA665}" srcOrd="1" destOrd="0" presId="urn:microsoft.com/office/officeart/2005/8/layout/bProcess2"/>
    <dgm:cxn modelId="{44083E2D-D3D2-483A-B2F1-C3EB0168E32B}" type="presParOf" srcId="{2A09BADB-34B6-4BD2-996D-554AB089ED7B}" destId="{2A115F53-AA80-4BAE-B123-39327BDC27DC}" srcOrd="3" destOrd="0" presId="urn:microsoft.com/office/officeart/2005/8/layout/bProcess2"/>
    <dgm:cxn modelId="{CCFD9A9A-42C6-402E-B676-1A2CC0294797}" type="presParOf" srcId="{2A09BADB-34B6-4BD2-996D-554AB089ED7B}" destId="{0D1C408F-96AE-428C-8041-C71E4C622172}" srcOrd="4" destOrd="0" presId="urn:microsoft.com/office/officeart/2005/8/layout/bProcess2"/>
    <dgm:cxn modelId="{1090BF60-51B3-412B-A49E-B241FD59767A}" type="presParOf" srcId="{0D1C408F-96AE-428C-8041-C71E4C622172}" destId="{AC0A9D69-2F10-48AF-B3AA-37C5222AF29A}" srcOrd="0" destOrd="0" presId="urn:microsoft.com/office/officeart/2005/8/layout/bProcess2"/>
    <dgm:cxn modelId="{9069E8D1-69B0-486A-B362-105BF6586F70}" type="presParOf" srcId="{0D1C408F-96AE-428C-8041-C71E4C622172}" destId="{F3257015-8B3E-4C29-9619-96C7ABC744A0}" srcOrd="1" destOrd="0" presId="urn:microsoft.com/office/officeart/2005/8/layout/bProcess2"/>
    <dgm:cxn modelId="{D7078177-0D29-40A2-B275-E59B1F3CEA69}" type="presParOf" srcId="{2A09BADB-34B6-4BD2-996D-554AB089ED7B}" destId="{5B710ABB-0779-4A5B-9E99-2B2A22D13492}" srcOrd="5" destOrd="0" presId="urn:microsoft.com/office/officeart/2005/8/layout/bProcess2"/>
    <dgm:cxn modelId="{5F81ECCC-C45B-4FAC-B7A3-C50E18442604}" type="presParOf" srcId="{2A09BADB-34B6-4BD2-996D-554AB089ED7B}" destId="{B7DBF7DC-F3E2-4132-A194-AD0ACAD44F29}" srcOrd="6" destOrd="0" presId="urn:microsoft.com/office/officeart/2005/8/layout/bProcess2"/>
    <dgm:cxn modelId="{CCC9A287-3E89-4021-AF16-3E9340303BEB}" type="presParOf" srcId="{B7DBF7DC-F3E2-4132-A194-AD0ACAD44F29}" destId="{17049DE4-66D1-4A1C-A122-8C0B386D3B39}" srcOrd="0" destOrd="0" presId="urn:microsoft.com/office/officeart/2005/8/layout/bProcess2"/>
    <dgm:cxn modelId="{8AAFA823-F531-49B7-B9FB-8D7A4CEF8027}" type="presParOf" srcId="{B7DBF7DC-F3E2-4132-A194-AD0ACAD44F29}" destId="{AC3073E3-11D9-49A6-8D50-A3C72F168DD1}" srcOrd="1" destOrd="0" presId="urn:microsoft.com/office/officeart/2005/8/layout/bProcess2"/>
    <dgm:cxn modelId="{AA092B06-6C38-42F7-9E1E-3AA439D1EC89}" type="presParOf" srcId="{2A09BADB-34B6-4BD2-996D-554AB089ED7B}" destId="{3AD6F1B0-88D6-4AE1-AE64-7F55B261055A}" srcOrd="7" destOrd="0" presId="urn:microsoft.com/office/officeart/2005/8/layout/bProcess2"/>
    <dgm:cxn modelId="{9B8C3BD0-F91D-4373-9888-24629203CE64}" type="presParOf" srcId="{2A09BADB-34B6-4BD2-996D-554AB089ED7B}" destId="{A70AA73C-3E0A-491B-9BF6-9AED3E52BA4D}" srcOrd="8" destOrd="0" presId="urn:microsoft.com/office/officeart/2005/8/layout/bProcess2"/>
    <dgm:cxn modelId="{506D9C7A-2E2B-45F8-8B74-005B88E46E5D}" type="presParOf" srcId="{A70AA73C-3E0A-491B-9BF6-9AED3E52BA4D}" destId="{DF07D43D-CA9D-44BC-A8EA-7458F31EA248}" srcOrd="0" destOrd="0" presId="urn:microsoft.com/office/officeart/2005/8/layout/bProcess2"/>
    <dgm:cxn modelId="{574B571F-614E-48FF-858B-73B21CD71069}" type="presParOf" srcId="{A70AA73C-3E0A-491B-9BF6-9AED3E52BA4D}" destId="{00D8B8D6-25C2-4A5D-9894-CE7D78757908}" srcOrd="1" destOrd="0" presId="urn:microsoft.com/office/officeart/2005/8/layout/bProcess2"/>
    <dgm:cxn modelId="{BC8F3D89-C633-4FF9-9B93-E7D8C59F30DE}" type="presParOf" srcId="{2A09BADB-34B6-4BD2-996D-554AB089ED7B}" destId="{936B7E6F-4F87-441D-8126-50C5E34FC7F5}" srcOrd="9" destOrd="0" presId="urn:microsoft.com/office/officeart/2005/8/layout/bProcess2"/>
    <dgm:cxn modelId="{A9290F8B-142C-4C7A-BE47-CF287738A2D8}" type="presParOf" srcId="{2A09BADB-34B6-4BD2-996D-554AB089ED7B}" destId="{214AEC71-C0EB-4F18-B0F2-F4434FB2966F}" srcOrd="10" destOrd="0" presId="urn:microsoft.com/office/officeart/2005/8/layout/bProcess2"/>
    <dgm:cxn modelId="{2A702B39-535A-4090-8DF9-1D705C6B6CBB}" type="presParOf" srcId="{214AEC71-C0EB-4F18-B0F2-F4434FB2966F}" destId="{AD34819D-76F3-4E62-AA4F-1B38B10A9AC8}" srcOrd="0" destOrd="0" presId="urn:microsoft.com/office/officeart/2005/8/layout/bProcess2"/>
    <dgm:cxn modelId="{56FE1850-801C-43A1-8AC5-ABF8FABA655E}" type="presParOf" srcId="{214AEC71-C0EB-4F18-B0F2-F4434FB2966F}" destId="{91779E84-1B01-4C8A-A604-907619F37A65}" srcOrd="1" destOrd="0" presId="urn:microsoft.com/office/officeart/2005/8/layout/bProcess2"/>
    <dgm:cxn modelId="{59148954-541D-4A36-B37B-90AB7343856F}" type="presParOf" srcId="{2A09BADB-34B6-4BD2-996D-554AB089ED7B}" destId="{D4DD7BD9-3377-4F17-8FF9-658CF564672C}" srcOrd="11" destOrd="0" presId="urn:microsoft.com/office/officeart/2005/8/layout/bProcess2"/>
    <dgm:cxn modelId="{AF9BA6E0-A125-41B6-BD0A-B902390933D2}" type="presParOf" srcId="{2A09BADB-34B6-4BD2-996D-554AB089ED7B}" destId="{6524DCFC-F851-4297-A89A-8D01CBE820EF}" srcOrd="12" destOrd="0" presId="urn:microsoft.com/office/officeart/2005/8/layout/bProcess2"/>
    <dgm:cxn modelId="{9EC73642-8379-4836-8785-89E9C076AEC8}" type="presParOf" srcId="{6524DCFC-F851-4297-A89A-8D01CBE820EF}" destId="{D2F10AD0-5DA4-4F0F-880F-C891FEC769E6}" srcOrd="0" destOrd="0" presId="urn:microsoft.com/office/officeart/2005/8/layout/bProcess2"/>
    <dgm:cxn modelId="{C5916E83-A26E-48CA-B608-9463DFA1CF1E}" type="presParOf" srcId="{6524DCFC-F851-4297-A89A-8D01CBE820EF}" destId="{4A38BE47-ED82-4E48-9EF0-5292BF63A1AB}" srcOrd="1" destOrd="0" presId="urn:microsoft.com/office/officeart/2005/8/layout/bProcess2"/>
    <dgm:cxn modelId="{2D29F083-3119-4078-8E6C-1DF80A43140C}" type="presParOf" srcId="{2A09BADB-34B6-4BD2-996D-554AB089ED7B}" destId="{5DD72549-8A96-4529-9077-91C07811876F}" srcOrd="13" destOrd="0" presId="urn:microsoft.com/office/officeart/2005/8/layout/bProcess2"/>
    <dgm:cxn modelId="{5DA6E59A-EA11-43AA-82E6-C74468088A2B}" type="presParOf" srcId="{2A09BADB-34B6-4BD2-996D-554AB089ED7B}" destId="{2C32B28F-C1B1-41DE-A934-4A2AAB328C22}" srcOrd="14" destOrd="0" presId="urn:microsoft.com/office/officeart/2005/8/layout/bProcess2"/>
    <dgm:cxn modelId="{78CF25ED-E9A0-40D6-95BD-CAF68ACB69BC}" type="presParOf" srcId="{2C32B28F-C1B1-41DE-A934-4A2AAB328C22}" destId="{9F7D0A62-21C7-4EA4-B236-2CC517B4DC85}" srcOrd="0" destOrd="0" presId="urn:microsoft.com/office/officeart/2005/8/layout/bProcess2"/>
    <dgm:cxn modelId="{1551CA9E-0D2A-4B16-8EDD-2F678253058F}" type="presParOf" srcId="{2C32B28F-C1B1-41DE-A934-4A2AAB328C22}" destId="{A2325520-4AC5-4DC4-8E70-139929DAD14A}" srcOrd="1" destOrd="0" presId="urn:microsoft.com/office/officeart/2005/8/layout/bProcess2"/>
    <dgm:cxn modelId="{0472560A-F9EB-4131-9443-AC4BF20B7534}" type="presParOf" srcId="{2A09BADB-34B6-4BD2-996D-554AB089ED7B}" destId="{176C8C99-5334-4AB1-A8E5-2A980C93AE23}" srcOrd="15" destOrd="0" presId="urn:microsoft.com/office/officeart/2005/8/layout/bProcess2"/>
    <dgm:cxn modelId="{C4D86554-D78D-4A61-82C6-208B396B8D82}" type="presParOf" srcId="{2A09BADB-34B6-4BD2-996D-554AB089ED7B}" destId="{FA244129-F5F5-4B3F-9ED7-FE59D6F93891}" srcOrd="16" destOrd="0" presId="urn:microsoft.com/office/officeart/2005/8/layout/bProcess2"/>
    <dgm:cxn modelId="{C88777D0-BB9F-4F19-8C75-9CCA7F35C1FB}" type="presParOf" srcId="{FA244129-F5F5-4B3F-9ED7-FE59D6F93891}" destId="{1742AC9E-45E3-4302-AA62-0EDFBC2B3FC8}" srcOrd="0" destOrd="0" presId="urn:microsoft.com/office/officeart/2005/8/layout/bProcess2"/>
    <dgm:cxn modelId="{A7411498-E236-4A08-851E-E37E92DCD636}" type="presParOf" srcId="{FA244129-F5F5-4B3F-9ED7-FE59D6F93891}" destId="{DF53E7FC-08F9-459B-8980-3C60EA5AE401}" srcOrd="1" destOrd="0" presId="urn:microsoft.com/office/officeart/2005/8/layout/bProcess2"/>
    <dgm:cxn modelId="{B2BC618F-A101-40D3-86FD-4434A7A3DDE1}" type="presParOf" srcId="{2A09BADB-34B6-4BD2-996D-554AB089ED7B}" destId="{6874921C-C886-4D54-8842-4D0186445AD7}" srcOrd="17" destOrd="0" presId="urn:microsoft.com/office/officeart/2005/8/layout/bProcess2"/>
    <dgm:cxn modelId="{CCA3ADFB-8DE3-4E68-A7D5-81EFC7B84506}" type="presParOf" srcId="{2A09BADB-34B6-4BD2-996D-554AB089ED7B}" destId="{E4148253-8963-49AD-BB1A-A835316B1FEA}" srcOrd="18" destOrd="0" presId="urn:microsoft.com/office/officeart/2005/8/layout/bProcess2"/>
    <dgm:cxn modelId="{55C9F181-C3F3-4D33-A265-91EE6738954C}" type="presParOf" srcId="{E4148253-8963-49AD-BB1A-A835316B1FEA}" destId="{E2015EA3-E54F-4258-BF7F-29C5EAEBAD6E}" srcOrd="0" destOrd="0" presId="urn:microsoft.com/office/officeart/2005/8/layout/bProcess2"/>
    <dgm:cxn modelId="{2E7AF549-242E-4CA8-945E-06E87AAAF587}" type="presParOf" srcId="{E4148253-8963-49AD-BB1A-A835316B1FEA}" destId="{00D5DAA2-F2B8-402D-91B3-F64DB9CE35B9}" srcOrd="1" destOrd="0" presId="urn:microsoft.com/office/officeart/2005/8/layout/bProcess2"/>
    <dgm:cxn modelId="{6710FDBF-94C5-4310-858C-F228EB284D26}" type="presParOf" srcId="{2A09BADB-34B6-4BD2-996D-554AB089ED7B}" destId="{31F0FDE5-828A-46F9-B748-084B08E8B02C}" srcOrd="19" destOrd="0" presId="urn:microsoft.com/office/officeart/2005/8/layout/bProcess2"/>
    <dgm:cxn modelId="{DD09ED50-3795-4FCB-9D12-90288F90345E}" type="presParOf" srcId="{2A09BADB-34B6-4BD2-996D-554AB089ED7B}" destId="{055A3EE3-228D-4E40-8D18-35F7FD2E8BB8}" srcOrd="20" destOrd="0" presId="urn:microsoft.com/office/officeart/2005/8/layout/bProcess2"/>
    <dgm:cxn modelId="{62118747-8F5C-4470-B3BA-427C6C828B91}" type="presParOf" srcId="{055A3EE3-228D-4E40-8D18-35F7FD2E8BB8}" destId="{D13415A8-44C5-4D0C-B3E9-9A1B272EAB4B}" srcOrd="0" destOrd="0" presId="urn:microsoft.com/office/officeart/2005/8/layout/bProcess2"/>
    <dgm:cxn modelId="{4FFD26FD-B2CE-4093-96E1-EFA0C45E03AB}" type="presParOf" srcId="{055A3EE3-228D-4E40-8D18-35F7FD2E8BB8}" destId="{F92D902F-12C8-419B-95C9-9AC6BC03124B}" srcOrd="1" destOrd="0" presId="urn:microsoft.com/office/officeart/2005/8/layout/bProcess2"/>
    <dgm:cxn modelId="{3DE7FD7D-ECCB-417B-A7D2-016F3FDEB204}" type="presParOf" srcId="{2A09BADB-34B6-4BD2-996D-554AB089ED7B}" destId="{CD8E414D-69E4-493C-A885-647B18079753}" srcOrd="21" destOrd="0" presId="urn:microsoft.com/office/officeart/2005/8/layout/bProcess2"/>
    <dgm:cxn modelId="{AC4DF5F7-D82B-4FAA-B01F-773D86538DE4}" type="presParOf" srcId="{2A09BADB-34B6-4BD2-996D-554AB089ED7B}" destId="{1D8FF86E-F92D-4CEA-A0D2-BFF986777022}" srcOrd="2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0E4A-EB76-4AEE-8A18-D3B52B34C639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D1B9-375F-4E56-B289-DC70B5E6170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5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04.02.2019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24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ZIEMIA ŚWIĘTA –</a:t>
            </a:r>
          </a:p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W OCZEKIWANIU NA SPEŁNIENIE PROROCTW</a:t>
            </a: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671" y="-1352550"/>
            <a:ext cx="13182600" cy="87884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666750" y="4591050"/>
            <a:ext cx="13506450" cy="1251767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" y="4615380"/>
            <a:ext cx="12192000" cy="57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ZIEMIA ŚWIĘTA – </a:t>
            </a:r>
          </a:p>
          <a:p>
            <a:r>
              <a:rPr lang="pl-PL" sz="36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 OCZEKIWANIU NA SPEŁNIENIE PROROCTW</a:t>
            </a:r>
            <a:endParaRPr lang="pl-PL" sz="36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918">
            <a:off x="2828691" y="114299"/>
            <a:ext cx="6858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Zagięty narożnik 14">
            <a:hlinkClick r:id="rId4" action="ppaction://hlinksldjump"/>
          </p:cNvPr>
          <p:cNvSpPr/>
          <p:nvPr/>
        </p:nvSpPr>
        <p:spPr>
          <a:xfrm flipH="1">
            <a:off x="461318" y="699331"/>
            <a:ext cx="2740755" cy="1358498"/>
          </a:xfrm>
          <a:prstGeom prst="foldedCorner">
            <a:avLst/>
          </a:prstGeom>
          <a:solidFill>
            <a:srgbClr val="FC611C">
              <a:alpha val="80000"/>
            </a:srgbClr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ZIEMIA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ŚWIĘTA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0" name="Zagięty narożnik 9">
            <a:hlinkClick r:id="rId5" action="ppaction://hlinksldjump"/>
          </p:cNvPr>
          <p:cNvSpPr/>
          <p:nvPr/>
        </p:nvSpPr>
        <p:spPr>
          <a:xfrm flipH="1">
            <a:off x="461317" y="2564435"/>
            <a:ext cx="2740755" cy="1358498"/>
          </a:xfrm>
          <a:prstGeom prst="foldedCorner">
            <a:avLst/>
          </a:prstGeom>
          <a:solidFill>
            <a:srgbClr val="FC611C">
              <a:alpha val="80000"/>
            </a:srgbClr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KRAINY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ZIEMI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ŚWIĘTEJ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1" name="Zagięty narożnik 10">
            <a:hlinkClick r:id="rId6" action="ppaction://hlinksldjump"/>
          </p:cNvPr>
          <p:cNvSpPr/>
          <p:nvPr/>
        </p:nvSpPr>
        <p:spPr>
          <a:xfrm flipH="1">
            <a:off x="461317" y="4429540"/>
            <a:ext cx="2740755" cy="1358498"/>
          </a:xfrm>
          <a:prstGeom prst="foldedCorner">
            <a:avLst/>
          </a:prstGeom>
          <a:solidFill>
            <a:srgbClr val="FC611C">
              <a:alpha val="80000"/>
            </a:srgbClr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LUDNOŚĆ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ZIEMI</a:t>
            </a:r>
          </a:p>
          <a:p>
            <a:pPr algn="ctr"/>
            <a:r>
              <a:rPr lang="pl-PL" sz="2000" b="1" smtClean="0">
                <a:solidFill>
                  <a:schemeClr val="bg1"/>
                </a:solidFill>
                <a:latin typeface="Georgia" panose="02040502050405020303" pitchFamily="18" charset="0"/>
              </a:rPr>
              <a:t>ŚWIĘTEJ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2" name="Zagięty narożnik 11">
            <a:hlinkClick r:id="rId7" action="ppaction://hlinksldjump"/>
          </p:cNvPr>
          <p:cNvSpPr/>
          <p:nvPr/>
        </p:nvSpPr>
        <p:spPr>
          <a:xfrm flipH="1">
            <a:off x="9065244" y="1378580"/>
            <a:ext cx="2740755" cy="1358498"/>
          </a:xfrm>
          <a:prstGeom prst="foldedCorner">
            <a:avLst/>
          </a:prstGeom>
          <a:solidFill>
            <a:srgbClr val="FC611C">
              <a:alpha val="80000"/>
            </a:srgbClr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RELIGIA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16" name="Zagięty narożnik 15">
            <a:hlinkClick r:id="rId8" action="ppaction://hlinksldjump"/>
          </p:cNvPr>
          <p:cNvSpPr/>
          <p:nvPr/>
        </p:nvSpPr>
        <p:spPr>
          <a:xfrm flipH="1">
            <a:off x="9065244" y="3396084"/>
            <a:ext cx="2740755" cy="1358498"/>
          </a:xfrm>
          <a:prstGeom prst="foldedCorner">
            <a:avLst/>
          </a:prstGeom>
          <a:solidFill>
            <a:srgbClr val="FC611C">
              <a:alpha val="80000"/>
            </a:srgbClr>
          </a:solidFill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HISTORIA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[chronologia]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0" y="-82218"/>
            <a:ext cx="12728773" cy="1237291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ążkowana strzałka w prawo 14"/>
          <p:cNvSpPr/>
          <p:nvPr/>
        </p:nvSpPr>
        <p:spPr>
          <a:xfrm rot="21383388">
            <a:off x="270820" y="348074"/>
            <a:ext cx="7215830" cy="3962401"/>
          </a:xfrm>
          <a:prstGeom prst="stripedRightArrow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 rot="21430688">
            <a:off x="971551" y="1544444"/>
            <a:ext cx="4610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Ziemia Święta leży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południowo-zachodniej części Azji, wzdłuż wschodniego wybrzeża Morza Śródziemnego.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8081320" y="1544444"/>
            <a:ext cx="975668" cy="932056"/>
          </a:xfrm>
          <a:prstGeom prst="ellipse">
            <a:avLst/>
          </a:prstGeom>
          <a:solidFill>
            <a:srgbClr val="ED7D31">
              <a:alpha val="61176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8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990709" y="377546"/>
            <a:ext cx="4815530" cy="1145917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990709" y="535005"/>
            <a:ext cx="481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Trzy główne rejony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Ziemi Świętej to:</a:t>
            </a:r>
          </a:p>
        </p:txBody>
      </p:sp>
      <p:sp>
        <p:nvSpPr>
          <p:cNvPr id="8" name="Przycisk akcji: Koniec 7">
            <a:hlinkClick r:id="rId3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t="24444" r="25893" b="13611"/>
          <a:stretch/>
        </p:blipFill>
        <p:spPr>
          <a:xfrm rot="5400000">
            <a:off x="6818147" y="839240"/>
            <a:ext cx="5508953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trzałka w prawo 8"/>
          <p:cNvSpPr/>
          <p:nvPr/>
        </p:nvSpPr>
        <p:spPr>
          <a:xfrm rot="20525095">
            <a:off x="6018517" y="1640510"/>
            <a:ext cx="3601619" cy="258791"/>
          </a:xfrm>
          <a:prstGeom prst="rightArrow">
            <a:avLst/>
          </a:prstGeom>
          <a:solidFill>
            <a:srgbClr val="ED7D31">
              <a:alpha val="61176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003047" y="1817398"/>
            <a:ext cx="4815530" cy="1145917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1003047" y="2071702"/>
            <a:ext cx="481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GALILEA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983996" y="3083432"/>
            <a:ext cx="4815530" cy="1145917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003047" y="3309831"/>
            <a:ext cx="479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SAMARIA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983995" y="4319416"/>
            <a:ext cx="4815530" cy="1145917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980692" y="4575865"/>
            <a:ext cx="481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JUDEA</a:t>
            </a:r>
          </a:p>
        </p:txBody>
      </p:sp>
      <p:sp>
        <p:nvSpPr>
          <p:cNvPr id="22" name="Strzałka w prawo 21"/>
          <p:cNvSpPr/>
          <p:nvPr/>
        </p:nvSpPr>
        <p:spPr>
          <a:xfrm rot="20525095">
            <a:off x="6020694" y="3088733"/>
            <a:ext cx="2848194" cy="239505"/>
          </a:xfrm>
          <a:prstGeom prst="rightArrow">
            <a:avLst/>
          </a:prstGeom>
          <a:solidFill>
            <a:srgbClr val="ED7D31">
              <a:alpha val="61176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Strzałka w prawo 22"/>
          <p:cNvSpPr/>
          <p:nvPr/>
        </p:nvSpPr>
        <p:spPr>
          <a:xfrm rot="20525095">
            <a:off x="6032351" y="4270974"/>
            <a:ext cx="2487909" cy="259069"/>
          </a:xfrm>
          <a:prstGeom prst="rightArrow">
            <a:avLst/>
          </a:prstGeom>
          <a:solidFill>
            <a:srgbClr val="ED7D31">
              <a:alpha val="61176"/>
            </a:srgb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9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859586" y="558800"/>
            <a:ext cx="6709611" cy="4944392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965200" y="685801"/>
            <a:ext cx="660399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Ludność Ziemi Świętej zajmowała się rolnictwem, pasterstwem, rybołówstwem lub rzemiosłem.</a:t>
            </a:r>
          </a:p>
          <a:p>
            <a:pPr marL="457200" indent="-457200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Uprawiano pszenicę, jęczmień, sorgo, soczewicę i warzywa, a na wzgórzach winorośle.</a:t>
            </a:r>
          </a:p>
          <a:p>
            <a:pPr marL="457200" indent="-457200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zawodów rzemieślniczych najpopularniejsze były: garncarstwo, ciesielstwo i garbarstwo.</a:t>
            </a:r>
          </a:p>
          <a:p>
            <a:pPr marL="457200" indent="-457200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Kobiety zajmowały się domem.</a:t>
            </a:r>
          </a:p>
        </p:txBody>
      </p:sp>
      <p:sp>
        <p:nvSpPr>
          <p:cNvPr id="8" name="Przycisk akcji: Koniec 7">
            <a:hlinkClick r:id="rId3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72" y="436168"/>
            <a:ext cx="3527578" cy="525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60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647417"/>
            <a:ext cx="5554469" cy="208948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814996"/>
            <a:ext cx="5554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7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Izraelici oddawali cześć Jedynemu Bogu. W Palestynie funkcjonowały również stronnictwa religijno-polityczne. Należeli do nich:</a:t>
            </a:r>
          </a:p>
        </p:txBody>
      </p:sp>
      <p:sp>
        <p:nvSpPr>
          <p:cNvPr id="8" name="Przycisk akcji: Koniec 7">
            <a:hlinkClick r:id="rId3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9"/>
          <a:stretch/>
        </p:blipFill>
        <p:spPr>
          <a:xfrm>
            <a:off x="6463207" y="277935"/>
            <a:ext cx="5423993" cy="282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478053" y="3644941"/>
            <a:ext cx="3558230" cy="209152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78053" y="3744289"/>
            <a:ext cx="355823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FARYZEUSZE</a:t>
            </a:r>
          </a:p>
          <a:p>
            <a:pPr algn="ctr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Uczeni w Piśmie i nauczyciele Prawa. Wywodzili się 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biedniejszych warstw społeczeństwa.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385621" y="3644941"/>
            <a:ext cx="3558230" cy="209152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385621" y="3744289"/>
            <a:ext cx="355823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SADUCEUSZE</a:t>
            </a:r>
          </a:p>
          <a:p>
            <a:pPr algn="ctr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Wywodzili się z kapłańskiej arystokracji. Toczyli spory</a:t>
            </a:r>
            <a:b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Faryzeuszami.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8293189" y="3412639"/>
            <a:ext cx="3558230" cy="761068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8293189" y="3511986"/>
            <a:ext cx="35582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ESSEŃCZYCY</a:t>
            </a:r>
          </a:p>
          <a:p>
            <a:pPr algn="ctr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8293189" y="4299210"/>
            <a:ext cx="3558230" cy="761068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8293189" y="4398557"/>
            <a:ext cx="35582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ZELOCI</a:t>
            </a:r>
          </a:p>
          <a:p>
            <a:pPr algn="ctr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8293189" y="5185781"/>
            <a:ext cx="3558230" cy="761068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8293189" y="5285128"/>
            <a:ext cx="35582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NAZAREJCZYCY</a:t>
            </a:r>
          </a:p>
          <a:p>
            <a:pPr algn="ctr"/>
            <a:endParaRPr lang="pl-PL" sz="9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13" grpId="0"/>
      <p:bldP spid="14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4998474"/>
              </p:ext>
            </p:extLst>
          </p:nvPr>
        </p:nvGraphicFramePr>
        <p:xfrm>
          <a:off x="247650" y="97079"/>
          <a:ext cx="1194435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8" name="Przycisk akcji: Koniec 7">
            <a:hlinkClick r:id="rId8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7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64-65.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93-94.</a:t>
            </a:r>
          </a:p>
          <a:p>
            <a:endParaRPr lang="pl-PL" sz="24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236</Words>
  <Application>Microsoft Office PowerPoint</Application>
  <PresentationFormat>Panoramiczny</PresentationFormat>
  <Paragraphs>76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405</cp:revision>
  <dcterms:created xsi:type="dcterms:W3CDTF">2017-07-14T09:59:13Z</dcterms:created>
  <dcterms:modified xsi:type="dcterms:W3CDTF">2019-02-04T19:46:19Z</dcterms:modified>
</cp:coreProperties>
</file>