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61" r:id="rId6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19.12.2018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31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Z MAŁEGO NASIENIA – WIELKIE DRZEWO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flying-seeds-23925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2905"/>
            <a:ext cx="12801600" cy="85344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356840" y="1388326"/>
            <a:ext cx="10615962" cy="591016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-434897" y="1614006"/>
            <a:ext cx="12192000" cy="10450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Z MAŁEGO NASIENIA – WIELKIE DRZEWO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earth-16171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0749" y="-417742"/>
            <a:ext cx="14740128" cy="829013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7200" y="326572"/>
            <a:ext cx="3780263" cy="5349399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78971" y="345689"/>
            <a:ext cx="373618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Pan Jezus zapoczątkował Kościół, głosząc radosną nowinę o królestwie Bożym. 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Swoim uczniom polecił, by szli i nauczali wszystkie 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narody </a:t>
            </a:r>
            <a:r>
              <a:rPr lang="pl-PL" b="1" dirty="0" smtClean="0">
                <a:solidFill>
                  <a:schemeClr val="bg1"/>
                </a:solidFill>
                <a:latin typeface="Georgia" pitchFamily="18" charset="0"/>
              </a:rPr>
              <a:t>[por. </a:t>
            </a:r>
            <a:r>
              <a:rPr lang="pl-PL" b="1" dirty="0" err="1" smtClean="0">
                <a:solidFill>
                  <a:schemeClr val="bg1"/>
                </a:solidFill>
                <a:latin typeface="Georgia" pitchFamily="18" charset="0"/>
              </a:rPr>
              <a:t>Mt</a:t>
            </a:r>
            <a:r>
              <a:rPr lang="pl-PL" b="1" dirty="0" smtClean="0">
                <a:solidFill>
                  <a:schemeClr val="bg1"/>
                </a:solidFill>
                <a:latin typeface="Georgia" pitchFamily="18" charset="0"/>
              </a:rPr>
              <a:t> 28, 19]</a:t>
            </a:r>
            <a:r>
              <a:rPr lang="pl-PL" sz="2400" b="1" dirty="0" smtClean="0">
                <a:solidFill>
                  <a:schemeClr val="bg1"/>
                </a:solidFill>
                <a:latin typeface="Georgia" pitchFamily="18" charset="0"/>
              </a:rPr>
              <a:t>, </a:t>
            </a:r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czemu Kościół jest wierny po dziś dzień. 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Od przyjęcia chrztu każdy z nas jest zobowiązany, 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by troszczyć się 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o rozprzestrzenianie się Ewangelii.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cxnSp>
        <p:nvCxnSpPr>
          <p:cNvPr id="16" name="Łącznik zakrzywiony 15"/>
          <p:cNvCxnSpPr/>
          <p:nvPr/>
        </p:nvCxnSpPr>
        <p:spPr>
          <a:xfrm rot="10800000">
            <a:off x="5196469" y="3345366"/>
            <a:ext cx="3479185" cy="624470"/>
          </a:xfrm>
          <a:prstGeom prst="curvedConnector3">
            <a:avLst>
              <a:gd name="adj1" fmla="val 50000"/>
            </a:avLst>
          </a:prstGeom>
          <a:ln w="762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Łącznik zakrzywiony 17"/>
          <p:cNvCxnSpPr/>
          <p:nvPr/>
        </p:nvCxnSpPr>
        <p:spPr>
          <a:xfrm rot="10800000">
            <a:off x="6586655" y="2181923"/>
            <a:ext cx="2096431" cy="1750741"/>
          </a:xfrm>
          <a:prstGeom prst="curvedConnector3">
            <a:avLst>
              <a:gd name="adj1" fmla="val 50000"/>
            </a:avLst>
          </a:prstGeom>
          <a:ln w="762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 zakrzywiony 20"/>
          <p:cNvCxnSpPr/>
          <p:nvPr/>
        </p:nvCxnSpPr>
        <p:spPr>
          <a:xfrm rot="10800000" flipV="1">
            <a:off x="5742878" y="3980987"/>
            <a:ext cx="2854714" cy="379140"/>
          </a:xfrm>
          <a:prstGeom prst="curvedConnector3">
            <a:avLst>
              <a:gd name="adj1" fmla="val 50000"/>
            </a:avLst>
          </a:prstGeom>
          <a:ln w="762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zakrzywiony 22"/>
          <p:cNvCxnSpPr/>
          <p:nvPr/>
        </p:nvCxnSpPr>
        <p:spPr>
          <a:xfrm rot="10800000">
            <a:off x="5352585" y="2196793"/>
            <a:ext cx="3289610" cy="1761891"/>
          </a:xfrm>
          <a:prstGeom prst="curvedConnector3">
            <a:avLst>
              <a:gd name="adj1" fmla="val 50000"/>
            </a:avLst>
          </a:prstGeom>
          <a:ln w="762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Łącznik zakrzywiony 28"/>
          <p:cNvCxnSpPr/>
          <p:nvPr/>
        </p:nvCxnSpPr>
        <p:spPr>
          <a:xfrm rot="16200000" flipV="1">
            <a:off x="6540191" y="1867830"/>
            <a:ext cx="3222703" cy="981308"/>
          </a:xfrm>
          <a:prstGeom prst="curvedConnector3">
            <a:avLst>
              <a:gd name="adj1" fmla="val 50000"/>
            </a:avLst>
          </a:prstGeom>
          <a:ln w="762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Łącznik zakrzywiony 32"/>
          <p:cNvCxnSpPr/>
          <p:nvPr/>
        </p:nvCxnSpPr>
        <p:spPr>
          <a:xfrm rot="5400000" flipH="1" flipV="1">
            <a:off x="7393260" y="2352907"/>
            <a:ext cx="2854713" cy="356842"/>
          </a:xfrm>
          <a:prstGeom prst="curvedConnector3">
            <a:avLst>
              <a:gd name="adj1" fmla="val 50000"/>
            </a:avLst>
          </a:prstGeom>
          <a:ln w="762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Łącznik zakrzywiony 35"/>
          <p:cNvCxnSpPr/>
          <p:nvPr/>
        </p:nvCxnSpPr>
        <p:spPr>
          <a:xfrm rot="10800000" flipV="1">
            <a:off x="7047573" y="3980984"/>
            <a:ext cx="1628076" cy="1561173"/>
          </a:xfrm>
          <a:prstGeom prst="curvedConnector3">
            <a:avLst>
              <a:gd name="adj1" fmla="val 50000"/>
            </a:avLst>
          </a:prstGeom>
          <a:ln w="762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Łącznik zakrzywiony 37"/>
          <p:cNvCxnSpPr/>
          <p:nvPr/>
        </p:nvCxnSpPr>
        <p:spPr>
          <a:xfrm rot="5400000">
            <a:off x="7164659" y="4789449"/>
            <a:ext cx="2252546" cy="680224"/>
          </a:xfrm>
          <a:prstGeom prst="curvedConnector3">
            <a:avLst>
              <a:gd name="adj1" fmla="val 50000"/>
            </a:avLst>
          </a:prstGeom>
          <a:ln w="762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Łącznik zakrzywiony 40"/>
          <p:cNvCxnSpPr/>
          <p:nvPr/>
        </p:nvCxnSpPr>
        <p:spPr>
          <a:xfrm flipV="1">
            <a:off x="8686800" y="2943922"/>
            <a:ext cx="1271239" cy="992459"/>
          </a:xfrm>
          <a:prstGeom prst="curvedConnector3">
            <a:avLst>
              <a:gd name="adj1" fmla="val 50000"/>
            </a:avLst>
          </a:prstGeom>
          <a:ln w="762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Łącznik zakrzywiony 43"/>
          <p:cNvCxnSpPr/>
          <p:nvPr/>
        </p:nvCxnSpPr>
        <p:spPr>
          <a:xfrm rot="16200000" flipH="1">
            <a:off x="8430323" y="4125949"/>
            <a:ext cx="1538866" cy="1115123"/>
          </a:xfrm>
          <a:prstGeom prst="curvedConnector3">
            <a:avLst>
              <a:gd name="adj1" fmla="val 50000"/>
            </a:avLst>
          </a:prstGeom>
          <a:ln w="762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Łącznik zakrzywiony 50"/>
          <p:cNvCxnSpPr>
            <a:stCxn id="10" idx="0"/>
          </p:cNvCxnSpPr>
          <p:nvPr/>
        </p:nvCxnSpPr>
        <p:spPr>
          <a:xfrm rot="16200000" flipH="1">
            <a:off x="9485781" y="3040376"/>
            <a:ext cx="105941" cy="1819882"/>
          </a:xfrm>
          <a:prstGeom prst="curvedConnector4">
            <a:avLst>
              <a:gd name="adj1" fmla="val 194729"/>
              <a:gd name="adj2" fmla="val 55147"/>
            </a:avLst>
          </a:prstGeom>
          <a:ln w="762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erce 9"/>
          <p:cNvSpPr/>
          <p:nvPr/>
        </p:nvSpPr>
        <p:spPr>
          <a:xfrm>
            <a:off x="8441470" y="3813712"/>
            <a:ext cx="374681" cy="334538"/>
          </a:xfrm>
          <a:prstGeom prst="hear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959005" y="464102"/>
            <a:ext cx="10370634" cy="125318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996177" y="486937"/>
            <a:ext cx="111958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Wszyscy jesteśmy powołani, by ewangelizować – czyli głosić Dobrą Nowinę. 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Na przestrzeni wieków spotykamy ludzi, którzy swoim przykładem uczą nas 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jak rozpowszechniać słowa Ewangelii wśród ludzi. </a:t>
            </a:r>
          </a:p>
        </p:txBody>
      </p:sp>
      <p:pic>
        <p:nvPicPr>
          <p:cNvPr id="4" name="Picture 2" descr="C:\Users\Krzysztof\Desktop\st-john-bosco-2376604_960_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3084" y="1963073"/>
            <a:ext cx="5266944" cy="39337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5" name="Picture 3" descr="C:\Users\Krzysztof\Desktop\catholic-1295787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59430" y="1993837"/>
            <a:ext cx="2704338" cy="384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Strzałka w lewo 10"/>
          <p:cNvSpPr/>
          <p:nvPr/>
        </p:nvSpPr>
        <p:spPr>
          <a:xfrm>
            <a:off x="4973444" y="4939990"/>
            <a:ext cx="3546088" cy="1014761"/>
          </a:xfrm>
          <a:prstGeom prst="leftArrow">
            <a:avLst/>
          </a:prstGeom>
          <a:solidFill>
            <a:srgbClr val="7030A0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Strzałka w lewo 11"/>
          <p:cNvSpPr/>
          <p:nvPr/>
        </p:nvSpPr>
        <p:spPr>
          <a:xfrm flipH="1">
            <a:off x="5977054" y="4378712"/>
            <a:ext cx="3988420" cy="1014761"/>
          </a:xfrm>
          <a:prstGeom prst="leftArrow">
            <a:avLst/>
          </a:prstGeom>
          <a:solidFill>
            <a:srgbClr val="7030A0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ole tekstowe 12"/>
          <p:cNvSpPr txBox="1"/>
          <p:nvPr/>
        </p:nvSpPr>
        <p:spPr>
          <a:xfrm>
            <a:off x="5765180" y="5118410"/>
            <a:ext cx="32673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św. Jan Bosko</a:t>
            </a:r>
            <a:endParaRPr lang="pl-PL" sz="32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6066263" y="4568284"/>
            <a:ext cx="3642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św. Matka Teresa</a:t>
            </a:r>
            <a:endParaRPr lang="pl-PL" sz="32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build="allAtOnce"/>
      <p:bldP spid="14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596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98-99.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161-164.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</TotalTime>
  <Words>165</Words>
  <Application>Microsoft Office PowerPoint</Application>
  <PresentationFormat>Panoramiczny</PresentationFormat>
  <Paragraphs>29</Paragraphs>
  <Slides>5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42</cp:revision>
  <dcterms:created xsi:type="dcterms:W3CDTF">2017-07-14T09:59:13Z</dcterms:created>
  <dcterms:modified xsi:type="dcterms:W3CDTF">2018-12-19T06:47:51Z</dcterms:modified>
</cp:coreProperties>
</file>