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348" r:id="rId5"/>
    <p:sldId id="369" r:id="rId6"/>
    <p:sldId id="381" r:id="rId7"/>
    <p:sldId id="382" r:id="rId8"/>
    <p:sldId id="383" r:id="rId9"/>
    <p:sldId id="384" r:id="rId10"/>
    <p:sldId id="29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11C"/>
    <a:srgbClr val="ED7D31"/>
    <a:srgbClr val="FF5050"/>
    <a:srgbClr val="FFCC00"/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60E4A-EB76-4AEE-8A18-D3B52B34C639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D1B9-375F-4E56-B289-DC70B5E6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85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18.12.2018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7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23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MĄDROŚĆ BOŻA</a:t>
            </a: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4" y="678027"/>
            <a:ext cx="11139615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Podręcznik dla klasy siódmej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</a:t>
            </a:r>
            <a:b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s. 60-61.</a:t>
            </a:r>
          </a:p>
          <a:p>
            <a:endParaRPr lang="pl-PL" sz="10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Spotkanie ze Słowem. Poradnik metodyczny. Siódma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2011, s. 87-89.</a:t>
            </a:r>
          </a:p>
          <a:p>
            <a:endParaRPr lang="pl-PL" sz="1600" dirty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4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38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675" y="-190500"/>
            <a:ext cx="13407350" cy="7239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977948"/>
            <a:ext cx="12192000" cy="739553"/>
          </a:xfrm>
          <a:prstGeom prst="rect">
            <a:avLst/>
          </a:prstGeom>
          <a:solidFill>
            <a:srgbClr val="FC611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058980"/>
            <a:ext cx="12192000" cy="57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MĄDROŚĆ BOŻA</a:t>
            </a:r>
            <a:endParaRPr lang="pl-PL" sz="4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zaokrąglony 14">
            <a:hlinkClick r:id="rId4" action="ppaction://hlinksldjump"/>
          </p:cNvPr>
          <p:cNvSpPr/>
          <p:nvPr/>
        </p:nvSpPr>
        <p:spPr>
          <a:xfrm flipH="1">
            <a:off x="7041085" y="929149"/>
            <a:ext cx="2720139" cy="1292608"/>
          </a:xfrm>
          <a:prstGeom prst="round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11303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HIOB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3" name="Prostokąt zaokrąglony 12">
            <a:hlinkClick r:id="rId5" action="ppaction://hlinksldjump"/>
          </p:cNvPr>
          <p:cNvSpPr/>
          <p:nvPr/>
        </p:nvSpPr>
        <p:spPr>
          <a:xfrm flipH="1">
            <a:off x="2077308" y="3785905"/>
            <a:ext cx="2720139" cy="1292608"/>
          </a:xfrm>
          <a:prstGeom prst="round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11303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KOHELET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4" name="Prostokąt zaokrąglony 13">
            <a:hlinkClick r:id="rId6" action="ppaction://hlinksldjump"/>
          </p:cNvPr>
          <p:cNvSpPr/>
          <p:nvPr/>
        </p:nvSpPr>
        <p:spPr>
          <a:xfrm flipH="1">
            <a:off x="2077307" y="929149"/>
            <a:ext cx="2720139" cy="1292608"/>
          </a:xfrm>
          <a:prstGeom prst="round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11303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KSIĘGI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MĄDROŚCIOWE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9" name="Prostokąt zaokrąglony 18">
            <a:hlinkClick r:id="rId7" action="ppaction://hlinksldjump"/>
          </p:cNvPr>
          <p:cNvSpPr/>
          <p:nvPr/>
        </p:nvSpPr>
        <p:spPr>
          <a:xfrm flipH="1">
            <a:off x="7041086" y="3785905"/>
            <a:ext cx="2720139" cy="1292608"/>
          </a:xfrm>
          <a:prstGeom prst="roundRect">
            <a:avLst/>
          </a:prstGeom>
          <a:solidFill>
            <a:srgbClr val="FC611C">
              <a:alpha val="80000"/>
            </a:srgbClr>
          </a:solidFill>
          <a:ln>
            <a:solidFill>
              <a:srgbClr val="FFFF00"/>
            </a:solidFill>
          </a:ln>
          <a:effectLst>
            <a:glow rad="11811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MODLITWY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PRZED I PO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NAUCE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787529"/>
            <a:ext cx="12877800" cy="84330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32256" y="800100"/>
            <a:ext cx="11254944" cy="390525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32255" y="1058017"/>
            <a:ext cx="11254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 Starym Testamencie, obok ksiąg ukazujących historię Narodu Wybranego oraz ksiąg opisujących przekazywanie przez proroków woli Boga, znajdują się także księgi dydaktyczne, czyli </a:t>
            </a:r>
            <a:r>
              <a:rPr lang="pl-PL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mądrościowe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: Księga Hioba, Księga Przysłów, Księga Psalmów, Księga </a:t>
            </a:r>
            <a:r>
              <a:rPr lang="pl-PL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Koheleta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Pieśni nad Pieśniami, Księga Mądrości i Mądrość </a:t>
            </a:r>
            <a:r>
              <a:rPr lang="pl-PL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Syracha</a:t>
            </a:r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pl-PL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Mają one charakter poetycki. Ich autorzy, chcąc jak najlepiej wyrazić swe przemyślenia czy pouczenia, często nadają im formę przysłowia, przypowieści, alegorii, sentencji, pieśni.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529" y="-1689100"/>
            <a:ext cx="13982700" cy="93218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1320" y="323850"/>
            <a:ext cx="5185501" cy="325755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1320" y="587302"/>
            <a:ext cx="5185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Hiob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– ojciec siedmiu synów </a:t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trzech córek, człowiek bardzo zamożny, posiadający wielotysięczne stada owiec, wielbłądów i wołów. Był człowiekiem sprawiedliwym, przestrzegał prawa, cechowała go bojaźń Boża i uczciwość.</a:t>
            </a:r>
          </a:p>
        </p:txBody>
      </p:sp>
      <p:sp>
        <p:nvSpPr>
          <p:cNvPr id="8" name="Przycisk akcji: Koniec 7">
            <a:hlinkClick r:id="" action="ppaction://hlinkshowjump?jump=nextslide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0" y="-1007557"/>
            <a:ext cx="14439900" cy="955891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715250" y="3105150"/>
            <a:ext cx="4171950" cy="268605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715250" y="3294013"/>
            <a:ext cx="417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Ponieważ szatan zakwestionował dobre cechy Hioba, które jakby miały wypływać z pomyślnego życia, Bóg wystawił Hioba na ciężką próbę.</a:t>
            </a:r>
          </a:p>
        </p:txBody>
      </p:sp>
      <p:sp>
        <p:nvSpPr>
          <p:cNvPr id="8" name="Przycisk akcji: Koniec 7">
            <a:hlinkClick r:id="" action="ppaction://hlinkshowjump?jump=nextslide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983"/>
            <a:ext cx="12192000" cy="810396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08920" y="209550"/>
            <a:ext cx="5444180" cy="3771900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8920" y="387340"/>
            <a:ext cx="5444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dnia na dzień stracił wszystko, co posiadał. Jego dobytek rozkradli złodzieje. Dzieci zginęły pod gruzami. On sam zachorował, a podczas choroby drwiła z niego jego własna żona. Hiob ufał jednak, że Stwórca go wyzwoli. Tak też się stało. Odzyskał zdrowie, został obdarzony dwa razy większym bogactwem oraz nowym potomstwem.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-891572"/>
            <a:ext cx="6172200" cy="848874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08920" y="482589"/>
            <a:ext cx="5444180" cy="531221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8920" y="568760"/>
            <a:ext cx="54441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Kohelet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(to nie imię własne, a nazwa funkcji lub urzędu pełnionego przez mędrca przemawiającego do zgromadzenia) –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mędrzec, który nauczał sztuki życia. Był on człowiekiem wierzącym. Wskazywał na Boga jako władcę </a:t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sędziego, który dał początek wszystkiemu. Prowadząc rozważania nad sensem ludzkiego życia, pytał </a:t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 drogę do prawdziwego szczęścia, obserwował życie i wyciągał wnioski. Widział w stworzonych dobrach dar Boży, z którego trzeba korzystać </a:t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z roztropnością.</a:t>
            </a: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68" y="0"/>
            <a:ext cx="4542312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08920" y="565488"/>
            <a:ext cx="6891980" cy="2486114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8920" y="654383"/>
            <a:ext cx="689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Przed </a:t>
            </a:r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nauką</a:t>
            </a:r>
            <a:endParaRPr lang="pl-PL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Duchu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Święty, który oświecasz serca i umysły nasze, dodaj nam ochoty i zdolności, by nasza nauka była dla nas pożytkiem doczesnym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wiecznym. Przez Chrystusa, Pana naszego. Amen.</a:t>
            </a:r>
            <a:endParaRPr lang="pl-PL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zycisk akcji: Koniec 7">
            <a:hlinkClick r:id="rId4" action="ppaction://hlinksldjump" highlightClick="1"/>
          </p:cNvPr>
          <p:cNvSpPr/>
          <p:nvPr/>
        </p:nvSpPr>
        <p:spPr>
          <a:xfrm>
            <a:off x="10674016" y="5996686"/>
            <a:ext cx="1213184" cy="697586"/>
          </a:xfrm>
          <a:prstGeom prst="actionButtonEnd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atin typeface="Georgia" panose="02040502050405020303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08920" y="3318646"/>
            <a:ext cx="6891980" cy="2251503"/>
          </a:xfrm>
          <a:prstGeom prst="rect">
            <a:avLst/>
          </a:prstGeom>
          <a:solidFill>
            <a:srgbClr val="FC611C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8920" y="3439622"/>
            <a:ext cx="689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Po </a:t>
            </a:r>
            <a:r>
              <a:rPr lang="pl-PL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nauce</a:t>
            </a:r>
            <a:endParaRPr lang="pl-PL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Dzięki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Ci Boże za światło tej nauki, pragniemy, abyśmy nią oświeceni, mogli Cię zawsze wielbić </a:t>
            </a: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Georgia" panose="02040502050405020303" pitchFamily="18" charset="0"/>
              </a:rPr>
              <a:t>wolę Twoją wypełniać. Przez Chrystusa, Pana naszego. Amen.</a:t>
            </a:r>
            <a:endParaRPr lang="pl-PL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307</Words>
  <Application>Microsoft Office PowerPoint</Application>
  <PresentationFormat>Panoramiczny</PresentationFormat>
  <Paragraphs>31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398</cp:revision>
  <dcterms:created xsi:type="dcterms:W3CDTF">2017-07-14T09:59:13Z</dcterms:created>
  <dcterms:modified xsi:type="dcterms:W3CDTF">2018-12-18T15:31:28Z</dcterms:modified>
</cp:coreProperties>
</file>