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369" r:id="rId5"/>
    <p:sldId id="348" r:id="rId6"/>
    <p:sldId id="379" r:id="rId7"/>
    <p:sldId id="380" r:id="rId8"/>
    <p:sldId id="29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12.12.2018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53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„DUCHU OGNIU, DUCHU ŻARZE,</a:t>
            </a:r>
          </a:p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DUCHU ŚWIATŁO”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8245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476103" y="2101516"/>
            <a:ext cx="6427140" cy="2614863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476103" y="2621049"/>
            <a:ext cx="6427140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„DUCHU OGNIU, DUCHU </a:t>
            </a:r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ŻARZE, DUCHU </a:t>
            </a:r>
            <a:r>
              <a:rPr lang="pl-PL" sz="4000" b="1" dirty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ŚWIATŁO”</a:t>
            </a: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90" y="-3401468"/>
            <a:ext cx="12705348" cy="164027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z rogami zaokrąglonymi po przekątnej 14">
            <a:hlinkClick r:id="rId4" action="ppaction://hlinksldjump"/>
          </p:cNvPr>
          <p:cNvSpPr/>
          <p:nvPr/>
        </p:nvSpPr>
        <p:spPr>
          <a:xfrm flipH="1">
            <a:off x="202034" y="4314040"/>
            <a:ext cx="2720139" cy="1292608"/>
          </a:xfrm>
          <a:prstGeom prst="round2Diag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GOŁĘBICA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3" name="Prostokąt z rogami zaokrąglonymi po przekątnej 12">
            <a:hlinkClick r:id="rId5" action="ppaction://hlinksldjump"/>
          </p:cNvPr>
          <p:cNvSpPr/>
          <p:nvPr/>
        </p:nvSpPr>
        <p:spPr>
          <a:xfrm flipH="1">
            <a:off x="3202074" y="5194688"/>
            <a:ext cx="2720139" cy="1292608"/>
          </a:xfrm>
          <a:prstGeom prst="round2Diag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OGIEŃ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4" name="Prostokąt z rogami zaokrąglonymi po przekątnej 13">
            <a:hlinkClick r:id="rId6" action="ppaction://hlinksldjump"/>
          </p:cNvPr>
          <p:cNvSpPr/>
          <p:nvPr/>
        </p:nvSpPr>
        <p:spPr>
          <a:xfrm flipH="1">
            <a:off x="6326608" y="5194688"/>
            <a:ext cx="2720139" cy="1292608"/>
          </a:xfrm>
          <a:prstGeom prst="round2Diag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WIATR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9" name="Prostokąt z rogami zaokrąglonymi po przekątnej 18">
            <a:hlinkClick r:id="rId7" action="ppaction://hlinksldjump"/>
          </p:cNvPr>
          <p:cNvSpPr/>
          <p:nvPr/>
        </p:nvSpPr>
        <p:spPr>
          <a:xfrm flipH="1">
            <a:off x="9242595" y="4314040"/>
            <a:ext cx="2720139" cy="1292608"/>
          </a:xfrm>
          <a:prstGeom prst="round2Diag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ŚWIATŁO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86" y="-608951"/>
            <a:ext cx="5592914" cy="838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23850"/>
            <a:ext cx="5185501" cy="5496752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19" y="625402"/>
            <a:ext cx="51855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„Gołąb jest symbolem niebiańskiej czystości i niewinności, poselstwa nowin niebiańskich, (…) Zwiastowania; duszy, Zmartwychwstania, odrodzenia (…) natchnienia boskiego, pobożności, pokory; miłości, (…) prawdy, mądrości (…) stałości, dumy; pokoju, prostoty, łagodności, nieśmiałości, szczerości.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sztuce chrześcijańskiej gołąb symbolizuje wieczność, nieśmiertelność, ducha (…)”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6043" y="0"/>
            <a:ext cx="4940968" cy="74135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990709" y="377546"/>
            <a:ext cx="4815530" cy="556250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90709" y="827390"/>
            <a:ext cx="481553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„Ogień jest symbolem wieczności, praprzyczyny, (…) światła, Słońca, ciepła; Boga Stwórcy, (…) oświecenia duchowego; życia, miłości, (…) oczyszczenia, męczeństwa, (…)ofiary; pocieszeni; potęgi; (…)zapału; autorytetu; (…) ogniska domowego, gościnności, ochrony przed strachem”.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r="21366"/>
          <a:stretch/>
        </p:blipFill>
        <p:spPr>
          <a:xfrm>
            <a:off x="6529134" y="-197188"/>
            <a:ext cx="5662866" cy="706754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34189" y="377546"/>
            <a:ext cx="5124450" cy="556250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34190" y="436169"/>
            <a:ext cx="51244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„Wiatr jest symbolem czasu, (…) przestrzeni, ruchu, szybkości, przemijania, (…) zmienności, (…) aktywności, gwałtowności, zniszczenia, zamieszania, odrodzenia; życiodajnego tchnienia bóstwa, głosu Bożego, potęgi bóstwa, pośrednika między niebem, a ziemią, posłańca Boga; łaski, (…); życia ludzkiego, duszy, ducha twórczego, sił żywotnych, (…) wolności”. 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6842"/>
          <a:stretch/>
        </p:blipFill>
        <p:spPr>
          <a:xfrm>
            <a:off x="6400800" y="-756276"/>
            <a:ext cx="5791200" cy="87481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272716"/>
            <a:ext cx="5554469" cy="566733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567226"/>
            <a:ext cx="55544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„Światło symbolizuje wieczność, ducha, (…) życie (…) szczęście, chwałę, Boga, Chrystusa, niebo, świętość, objawienie, (…) czystość, życie duchowe; dobroczynność, dobrobyt, radość duchową, wesołość, optymizm (…); intelekt, wiedzę (…) mądrość,; sprawiedliwość; Słowo. 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Światło w tradycji chrześcijańskiej – wiara, miłosierdzie, łaska; Biblia jest nosicielem światła”.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140-141.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169-170.</a:t>
            </a:r>
          </a:p>
          <a:p>
            <a:endParaRPr lang="pl-PL" sz="24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Słownik symboli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W. Kopaliński. Warszawa 2007.</a:t>
            </a: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313</Words>
  <Application>Microsoft Office PowerPoint</Application>
  <PresentationFormat>Panoramiczny</PresentationFormat>
  <Paragraphs>27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389</cp:revision>
  <dcterms:created xsi:type="dcterms:W3CDTF">2017-07-14T09:59:13Z</dcterms:created>
  <dcterms:modified xsi:type="dcterms:W3CDTF">2018-12-12T08:39:54Z</dcterms:modified>
</cp:coreProperties>
</file>