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73" r:id="rId5"/>
    <p:sldId id="276" r:id="rId6"/>
    <p:sldId id="277" r:id="rId7"/>
    <p:sldId id="278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7030A0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SZCZEPAN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PIERWSZY MĘCZENNIK CHRZEŚCIJAŃSKI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dom-603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952994"/>
            <a:ext cx="12358116" cy="1647748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228600" y="4991099"/>
            <a:ext cx="5048250" cy="89535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-3376161" y="5125335"/>
            <a:ext cx="12192000" cy="173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SZCZEPAN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4545" y="207903"/>
            <a:ext cx="10315783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64545" y="560382"/>
            <a:ext cx="10446865" cy="144386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64545" y="567695"/>
            <a:ext cx="103883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Święty Szczepan był jednym z siedmiu diakonów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 6, 4-5]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pierwszym męczennikiem chrześcijańskim. Opis jego śmierci odnajdziemy w Dziejach Apostolskich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</a:rPr>
              <a:t>Dz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 6, 8-13; 7, 1-2. 51-60].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864545" y="23892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864545" y="4291297"/>
            <a:ext cx="10458450" cy="104270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213305" y="2389286"/>
            <a:ext cx="5098105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864545" y="2489566"/>
            <a:ext cx="50981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Diakon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 – mężczyzna po święceniach diakonatu. W okresie wczesnochrześcijańskim: pomocnik biskupa, opiekun ubogich i chorych.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213305" y="2720084"/>
            <a:ext cx="49669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Męczeństwo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 – znoszenie prześladowań 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i cierpienia zadawanego przez innych.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60660" y="4422670"/>
            <a:ext cx="10548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Kamienowanie</a:t>
            </a:r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 – najstarsza kara śmierci, polegająca na obrzucaniu skazanego kamieniami. Wymierzano ją między innymi za bluźnierstwo .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723904"/>
            <a:ext cx="12251422" cy="8165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27824"/>
            <a:ext cx="6934200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27824"/>
            <a:ext cx="6911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Święty Szczepan został powołany </a:t>
            </a:r>
          </a:p>
          <a:p>
            <a:pPr algn="just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do rozdawania jałmużny.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518532"/>
            <a:ext cx="12307824" cy="7539228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27824"/>
            <a:ext cx="6934200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27824"/>
            <a:ext cx="6911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Był mężem cieszącym się dobrą sławą, pełnym Ducha i mądrości.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0168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826107"/>
            <a:ext cx="12238413" cy="8148135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8150" y="4727824"/>
            <a:ext cx="6934200" cy="121577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4727824"/>
            <a:ext cx="6911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Głęboko wierzył w Boga i wiernie naśladował Chrystusa.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476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08538"/>
            <a:ext cx="12418342" cy="827889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384703"/>
            <a:ext cx="4282130" cy="2862322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61320" y="389812"/>
            <a:ext cx="42821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Potrafił w ostatniej chwili życia przebaczyć rzucającym w niego kamieniami.</a:t>
            </a:r>
            <a:endParaRPr lang="pl-PL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34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8160" y="698181"/>
            <a:ext cx="10894218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134-137.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212-214.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199</Words>
  <Application>Microsoft Office PowerPoint</Application>
  <PresentationFormat>Niestandardowy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120</cp:revision>
  <dcterms:created xsi:type="dcterms:W3CDTF">2017-07-14T09:59:13Z</dcterms:created>
  <dcterms:modified xsi:type="dcterms:W3CDTF">2018-11-19T19:27:34Z</dcterms:modified>
</cp:coreProperties>
</file>