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68" r:id="rId4"/>
    <p:sldId id="348" r:id="rId5"/>
    <p:sldId id="354" r:id="rId6"/>
    <p:sldId id="355" r:id="rId7"/>
    <p:sldId id="356" r:id="rId8"/>
    <p:sldId id="293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29.11.2018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18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STAROŻYTNI BOHATEROWIE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841" y="28949"/>
            <a:ext cx="7004318" cy="680010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12" y="4978955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712" y="5203828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STAROŻYTNI BOHATEROWIE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-826851"/>
            <a:ext cx="12801600" cy="851170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6" name="Zagięty narożnik 15">
            <a:hlinkClick r:id="rId4" action="ppaction://hlinksldjump"/>
          </p:cNvPr>
          <p:cNvSpPr/>
          <p:nvPr/>
        </p:nvSpPr>
        <p:spPr>
          <a:xfrm rot="20575058">
            <a:off x="550672" y="2387269"/>
            <a:ext cx="3412990" cy="3010592"/>
          </a:xfrm>
          <a:prstGeom prst="foldedCorner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Sędziowie</a:t>
            </a:r>
            <a:endParaRPr lang="pl-PL" sz="4800" b="1" dirty="0"/>
          </a:p>
        </p:txBody>
      </p:sp>
      <p:sp>
        <p:nvSpPr>
          <p:cNvPr id="15" name="Zagięty narożnik 14">
            <a:hlinkClick r:id="rId5" action="ppaction://hlinksldjump"/>
          </p:cNvPr>
          <p:cNvSpPr/>
          <p:nvPr/>
        </p:nvSpPr>
        <p:spPr>
          <a:xfrm rot="753725">
            <a:off x="8160746" y="2589415"/>
            <a:ext cx="3412990" cy="3010592"/>
          </a:xfrm>
          <a:prstGeom prst="foldedCorner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Gedeon</a:t>
            </a:r>
            <a:endParaRPr lang="pl-PL" sz="4800" b="1" dirty="0"/>
          </a:p>
        </p:txBody>
      </p:sp>
      <p:sp>
        <p:nvSpPr>
          <p:cNvPr id="17" name="Zagięty narożnik 16">
            <a:hlinkClick r:id="rId6" action="ppaction://hlinksldjump"/>
          </p:cNvPr>
          <p:cNvSpPr/>
          <p:nvPr/>
        </p:nvSpPr>
        <p:spPr>
          <a:xfrm>
            <a:off x="4395881" y="748996"/>
            <a:ext cx="3412990" cy="3010592"/>
          </a:xfrm>
          <a:prstGeom prst="foldedCorner">
            <a:avLst/>
          </a:prstGeom>
          <a:solidFill>
            <a:srgbClr val="FC611C">
              <a:alpha val="80000"/>
            </a:srgbClr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Samuel</a:t>
            </a:r>
            <a:endParaRPr lang="pl-PL" sz="4800" b="1" dirty="0"/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337" y="-73088"/>
            <a:ext cx="12448674" cy="700417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Zagięty narożnik 14"/>
          <p:cNvSpPr/>
          <p:nvPr/>
        </p:nvSpPr>
        <p:spPr>
          <a:xfrm rot="938420">
            <a:off x="5704830" y="849940"/>
            <a:ext cx="5586554" cy="5187305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 rot="938420">
            <a:off x="5774503" y="1186003"/>
            <a:ext cx="55964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Przez dwa wieki (1200 – 1020 przed Chrystusem) – od zdobycia ziemi Kanaan, aż do ustanowienia pierwszego króla – Izraelitami rządzili sędziowie.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Byli oni przywódcami powołanymi bezpośrednio przez Boga, aby prowadzić do walki, rozwiązywać konflikty, wskazywać drogę.</a:t>
            </a:r>
          </a:p>
        </p:txBody>
      </p:sp>
      <p:sp>
        <p:nvSpPr>
          <p:cNvPr id="8" name="Przycisk akcji: Koniec 7">
            <a:hlinkClick r:id="" action="ppaction://hlinkshowjump?jump=nextslide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97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4380" y="-715931"/>
            <a:ext cx="12737432" cy="955307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Zagięty narożnik 14"/>
          <p:cNvSpPr/>
          <p:nvPr/>
        </p:nvSpPr>
        <p:spPr>
          <a:xfrm>
            <a:off x="223453" y="1319501"/>
            <a:ext cx="3707710" cy="3091652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223454" y="1605621"/>
            <a:ext cx="37099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Pismo Święte wymienia dwunastu sędziów (wśród nich była jedna kobieta – Debora).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16" name="Zagięty narożnik 15"/>
          <p:cNvSpPr/>
          <p:nvPr/>
        </p:nvSpPr>
        <p:spPr>
          <a:xfrm>
            <a:off x="4298996" y="235801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4298996" y="499990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Otniel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8" name="Zagięty narożnik 17"/>
          <p:cNvSpPr/>
          <p:nvPr/>
        </p:nvSpPr>
        <p:spPr>
          <a:xfrm>
            <a:off x="4287842" y="1538231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9" name="pole tekstowe 18"/>
          <p:cNvSpPr txBox="1"/>
          <p:nvPr/>
        </p:nvSpPr>
        <p:spPr>
          <a:xfrm>
            <a:off x="4287842" y="1802420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Gedeon</a:t>
            </a:r>
          </a:p>
        </p:txBody>
      </p:sp>
      <p:sp>
        <p:nvSpPr>
          <p:cNvPr id="20" name="Zagięty narożnik 19"/>
          <p:cNvSpPr/>
          <p:nvPr/>
        </p:nvSpPr>
        <p:spPr>
          <a:xfrm>
            <a:off x="6570196" y="235801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ole tekstowe 20"/>
          <p:cNvSpPr txBox="1"/>
          <p:nvPr/>
        </p:nvSpPr>
        <p:spPr>
          <a:xfrm>
            <a:off x="6570196" y="499990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Ehud</a:t>
            </a:r>
          </a:p>
        </p:txBody>
      </p:sp>
      <p:sp>
        <p:nvSpPr>
          <p:cNvPr id="22" name="Zagięty narożnik 21"/>
          <p:cNvSpPr/>
          <p:nvPr/>
        </p:nvSpPr>
        <p:spPr>
          <a:xfrm>
            <a:off x="8840268" y="235801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3" name="pole tekstowe 22"/>
          <p:cNvSpPr txBox="1"/>
          <p:nvPr/>
        </p:nvSpPr>
        <p:spPr>
          <a:xfrm>
            <a:off x="8840268" y="499990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Debora </a:t>
            </a:r>
          </a:p>
        </p:txBody>
      </p:sp>
      <p:sp>
        <p:nvSpPr>
          <p:cNvPr id="24" name="Zagięty narożnik 23"/>
          <p:cNvSpPr/>
          <p:nvPr/>
        </p:nvSpPr>
        <p:spPr>
          <a:xfrm>
            <a:off x="6571324" y="1551588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5" name="pole tekstowe 24"/>
          <p:cNvSpPr txBox="1"/>
          <p:nvPr/>
        </p:nvSpPr>
        <p:spPr>
          <a:xfrm>
            <a:off x="6571324" y="1815777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Tola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6" name="Zagięty narożnik 25"/>
          <p:cNvSpPr/>
          <p:nvPr/>
        </p:nvSpPr>
        <p:spPr>
          <a:xfrm>
            <a:off x="8853678" y="1538231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7" name="pole tekstowe 26"/>
          <p:cNvSpPr txBox="1"/>
          <p:nvPr/>
        </p:nvSpPr>
        <p:spPr>
          <a:xfrm>
            <a:off x="8853678" y="1802420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Jair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28" name="Zagięty narożnik 27"/>
          <p:cNvSpPr/>
          <p:nvPr/>
        </p:nvSpPr>
        <p:spPr>
          <a:xfrm>
            <a:off x="4266881" y="2843346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9" name="pole tekstowe 28"/>
          <p:cNvSpPr txBox="1"/>
          <p:nvPr/>
        </p:nvSpPr>
        <p:spPr>
          <a:xfrm>
            <a:off x="4266881" y="3107535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Jefte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30" name="Zagięty narożnik 29"/>
          <p:cNvSpPr/>
          <p:nvPr/>
        </p:nvSpPr>
        <p:spPr>
          <a:xfrm>
            <a:off x="6554138" y="2843346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1" name="pole tekstowe 30"/>
          <p:cNvSpPr txBox="1"/>
          <p:nvPr/>
        </p:nvSpPr>
        <p:spPr>
          <a:xfrm>
            <a:off x="6554138" y="3107535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Ibsan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32" name="Zagięty narożnik 31"/>
          <p:cNvSpPr/>
          <p:nvPr/>
        </p:nvSpPr>
        <p:spPr>
          <a:xfrm>
            <a:off x="8853678" y="2843346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3" name="pole tekstowe 32"/>
          <p:cNvSpPr txBox="1"/>
          <p:nvPr/>
        </p:nvSpPr>
        <p:spPr>
          <a:xfrm>
            <a:off x="8853678" y="3107535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Elon</a:t>
            </a:r>
            <a:endParaRPr lang="pl-PL" sz="2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34" name="Zagięty narożnik 33"/>
          <p:cNvSpPr/>
          <p:nvPr/>
        </p:nvSpPr>
        <p:spPr>
          <a:xfrm>
            <a:off x="4287842" y="4148461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5" name="pole tekstowe 34"/>
          <p:cNvSpPr txBox="1"/>
          <p:nvPr/>
        </p:nvSpPr>
        <p:spPr>
          <a:xfrm>
            <a:off x="4287842" y="4412650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Abdon</a:t>
            </a:r>
          </a:p>
        </p:txBody>
      </p:sp>
      <p:sp>
        <p:nvSpPr>
          <p:cNvPr id="36" name="Zagięty narożnik 35"/>
          <p:cNvSpPr/>
          <p:nvPr/>
        </p:nvSpPr>
        <p:spPr>
          <a:xfrm>
            <a:off x="6549220" y="4148461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7" name="pole tekstowe 36"/>
          <p:cNvSpPr txBox="1"/>
          <p:nvPr/>
        </p:nvSpPr>
        <p:spPr>
          <a:xfrm>
            <a:off x="6549220" y="4412650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Samson</a:t>
            </a:r>
          </a:p>
        </p:txBody>
      </p:sp>
      <p:sp>
        <p:nvSpPr>
          <p:cNvPr id="38" name="Zagięty narożnik 37"/>
          <p:cNvSpPr/>
          <p:nvPr/>
        </p:nvSpPr>
        <p:spPr>
          <a:xfrm>
            <a:off x="8853678" y="4144613"/>
            <a:ext cx="1874700" cy="1051598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9" name="pole tekstowe 38"/>
          <p:cNvSpPr txBox="1"/>
          <p:nvPr/>
        </p:nvSpPr>
        <p:spPr>
          <a:xfrm>
            <a:off x="8853678" y="4408802"/>
            <a:ext cx="187582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Barak</a:t>
            </a:r>
          </a:p>
        </p:txBody>
      </p:sp>
    </p:spTree>
    <p:extLst>
      <p:ext uri="{BB962C8B-B14F-4D97-AF65-F5344CB8AC3E}">
        <p14:creationId xmlns:p14="http://schemas.microsoft.com/office/powerpoint/2010/main" val="54836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 animBg="1"/>
      <p:bldP spid="37" grpId="0"/>
      <p:bldP spid="38" grpId="0" animBg="1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92487"/>
            <a:ext cx="12192000" cy="8092154"/>
          </a:xfrm>
          <a:prstGeom prst="rect">
            <a:avLst/>
          </a:prstGeom>
        </p:spPr>
      </p:pic>
      <p:sp>
        <p:nvSpPr>
          <p:cNvPr id="15" name="Zagięty narożnik 14"/>
          <p:cNvSpPr/>
          <p:nvPr/>
        </p:nvSpPr>
        <p:spPr>
          <a:xfrm rot="20736647">
            <a:off x="1780517" y="801154"/>
            <a:ext cx="5586554" cy="5187305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sp>
        <p:nvSpPr>
          <p:cNvPr id="10" name="pole tekstowe 9"/>
          <p:cNvSpPr txBox="1"/>
          <p:nvPr/>
        </p:nvSpPr>
        <p:spPr>
          <a:xfrm rot="20736647">
            <a:off x="1789763" y="763316"/>
            <a:ext cx="559648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GEDEON - człowiek głębokiej wiary, słuchający poleceń Boga.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Chcąc pokonać 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Madianitów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za radą Najwyższego wybrał spośród ponad trzydziestotysięcznego tłumu tylko trzystu wojowników. Tak mała ich liczba miała utwierdzić Izraelitów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 przekonaniu, że zwycięstwo nie będzie ich zasługą, a dokona się za przyczyną Boga.</a:t>
            </a:r>
          </a:p>
          <a:p>
            <a:pPr algn="ctr"/>
            <a:endParaRPr lang="pl-PL" sz="8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</a:t>
            </a:r>
            <a:r>
              <a:rPr lang="pl-PL" sz="2000" b="1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Sdz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8, 23]</a:t>
            </a:r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16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47273" y="-607084"/>
            <a:ext cx="14084968" cy="941970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Zagięty narożnik 14"/>
          <p:cNvSpPr/>
          <p:nvPr/>
        </p:nvSpPr>
        <p:spPr>
          <a:xfrm rot="938420">
            <a:off x="5704830" y="849940"/>
            <a:ext cx="5586554" cy="5187305"/>
          </a:xfrm>
          <a:prstGeom prst="foldedCorner">
            <a:avLst/>
          </a:prstGeom>
          <a:solidFill>
            <a:srgbClr val="FC611C">
              <a:alpha val="70000"/>
            </a:srgb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 rot="938420">
            <a:off x="5742962" y="826592"/>
            <a:ext cx="559648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Samuel wychował się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u arcykapłana 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Helego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wierzył głęboko w Boga. W wieku dojrzałym wstawił się za uwolnieniem grzesznego ludu izraelskiego od ataku Filistynów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1 Sm 7, 3].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Bóg widząc skruchę ludu rozgonił  Filistynów. Gdy Samuel zestarzał się poproszono go o namaszczenie króla – namaścił Saula na króla Izraela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1 Sm 8, 7-9].</a:t>
            </a:r>
          </a:p>
        </p:txBody>
      </p:sp>
      <p:sp>
        <p:nvSpPr>
          <p:cNvPr id="8" name="Przycisk akcji: Koniec 7">
            <a:hlinkClick r:id="rId4" action="ppaction://hlinksldjump" highlightClick="1"/>
          </p:cNvPr>
          <p:cNvSpPr/>
          <p:nvPr/>
        </p:nvSpPr>
        <p:spPr>
          <a:xfrm>
            <a:off x="10674016" y="5996686"/>
            <a:ext cx="1213184" cy="697586"/>
          </a:xfrm>
          <a:prstGeom prst="actionButtonEnd">
            <a:avLst/>
          </a:prstGeom>
          <a:solidFill>
            <a:schemeClr val="bg1"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34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46-47.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65-68.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2878</TotalTime>
  <Words>133</Words>
  <Application>Microsoft Office PowerPoint</Application>
  <PresentationFormat>Panoramiczny</PresentationFormat>
  <Paragraphs>37</Paragraphs>
  <Slides>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345</cp:revision>
  <dcterms:created xsi:type="dcterms:W3CDTF">2017-07-14T09:59:13Z</dcterms:created>
  <dcterms:modified xsi:type="dcterms:W3CDTF">2018-11-29T16:31:03Z</dcterms:modified>
</cp:coreProperties>
</file>