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8" r:id="rId4"/>
    <p:sldId id="348" r:id="rId5"/>
    <p:sldId id="371" r:id="rId6"/>
    <p:sldId id="364" r:id="rId7"/>
    <p:sldId id="369" r:id="rId8"/>
    <p:sldId id="293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29.11.2018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slide" Target="slide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44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DZIŚ OCZEKIWAĆ BOGA – ADWENT CZŁOWIEKA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24" y="0"/>
            <a:ext cx="12199424" cy="810168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4978955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203828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DZIŚ OCZEKIWAĆ BOGA – ADWENT CZŁOWIEKA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169" y="-315820"/>
            <a:ext cx="7677662" cy="748964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2" name="Schemat blokowy: łącznik 11">
            <a:hlinkClick r:id="rId4" action="ppaction://hlinksldjump"/>
          </p:cNvPr>
          <p:cNvSpPr/>
          <p:nvPr/>
        </p:nvSpPr>
        <p:spPr>
          <a:xfrm flipH="1">
            <a:off x="2077308" y="151183"/>
            <a:ext cx="2937922" cy="2943080"/>
          </a:xfrm>
          <a:prstGeom prst="flowChartConnector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Georgia" panose="02040502050405020303" pitchFamily="18" charset="0"/>
              </a:rPr>
              <a:t>Oczekiwanie</a:t>
            </a:r>
            <a:endParaRPr lang="pl-PL" sz="2400" b="1" dirty="0"/>
          </a:p>
        </p:txBody>
      </p:sp>
      <p:sp>
        <p:nvSpPr>
          <p:cNvPr id="17" name="Schemat blokowy: łącznik 16">
            <a:hlinkClick r:id="rId5" action="ppaction://hlinksldjump"/>
          </p:cNvPr>
          <p:cNvSpPr/>
          <p:nvPr/>
        </p:nvSpPr>
        <p:spPr>
          <a:xfrm flipH="1">
            <a:off x="6603193" y="151183"/>
            <a:ext cx="2937922" cy="2943080"/>
          </a:xfrm>
          <a:prstGeom prst="flowChartConnector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Georgia" panose="02040502050405020303" pitchFamily="18" charset="0"/>
              </a:rPr>
              <a:t>Cel</a:t>
            </a:r>
          </a:p>
          <a:p>
            <a:pPr algn="ctr"/>
            <a:r>
              <a:rPr lang="pl-PL" sz="2400" dirty="0" smtClean="0">
                <a:latin typeface="Georgia" panose="02040502050405020303" pitchFamily="18" charset="0"/>
              </a:rPr>
              <a:t>oczekiwania</a:t>
            </a:r>
            <a:endParaRPr lang="pl-PL" sz="2400" dirty="0"/>
          </a:p>
        </p:txBody>
      </p:sp>
      <p:sp>
        <p:nvSpPr>
          <p:cNvPr id="18" name="Schemat blokowy: łącznik 17">
            <a:hlinkClick r:id="rId6" action="ppaction://hlinksldjump"/>
          </p:cNvPr>
          <p:cNvSpPr/>
          <p:nvPr/>
        </p:nvSpPr>
        <p:spPr>
          <a:xfrm flipH="1">
            <a:off x="2077308" y="3662501"/>
            <a:ext cx="2937922" cy="2943080"/>
          </a:xfrm>
          <a:prstGeom prst="flowChartConnector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Georgia" panose="02040502050405020303" pitchFamily="18" charset="0"/>
              </a:rPr>
              <a:t>Na kogo</a:t>
            </a:r>
          </a:p>
          <a:p>
            <a:pPr algn="ctr"/>
            <a:r>
              <a:rPr lang="pl-PL" sz="2400" dirty="0">
                <a:latin typeface="Georgia" panose="02040502050405020303" pitchFamily="18" charset="0"/>
              </a:rPr>
              <a:t>c</a:t>
            </a:r>
            <a:r>
              <a:rPr lang="pl-PL" sz="2400" dirty="0" smtClean="0">
                <a:latin typeface="Georgia" panose="02040502050405020303" pitchFamily="18" charset="0"/>
              </a:rPr>
              <a:t>zekam?</a:t>
            </a:r>
            <a:endParaRPr lang="pl-PL" sz="2400" dirty="0"/>
          </a:p>
        </p:txBody>
      </p:sp>
      <p:sp>
        <p:nvSpPr>
          <p:cNvPr id="19" name="Schemat blokowy: łącznik 18">
            <a:hlinkClick r:id="rId7" action="ppaction://hlinksldjump"/>
          </p:cNvPr>
          <p:cNvSpPr/>
          <p:nvPr/>
        </p:nvSpPr>
        <p:spPr>
          <a:xfrm flipH="1">
            <a:off x="6603193" y="3662501"/>
            <a:ext cx="2937922" cy="2943080"/>
          </a:xfrm>
          <a:prstGeom prst="flowChartConnector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dirty="0" smtClean="0">
                <a:latin typeface="Georgia" panose="02040502050405020303" pitchFamily="18" charset="0"/>
              </a:rPr>
              <a:t>Jaką drogą</a:t>
            </a:r>
          </a:p>
          <a:p>
            <a:pPr algn="ctr"/>
            <a:r>
              <a:rPr lang="pl-PL" sz="2400" dirty="0" smtClean="0">
                <a:latin typeface="Georgia" panose="02040502050405020303" pitchFamily="18" charset="0"/>
              </a:rPr>
              <a:t>zmierzam</a:t>
            </a:r>
          </a:p>
          <a:p>
            <a:pPr algn="ctr"/>
            <a:r>
              <a:rPr lang="pl-PL" sz="2400" dirty="0" smtClean="0">
                <a:latin typeface="Georgia" panose="02040502050405020303" pitchFamily="18" charset="0"/>
              </a:rPr>
              <a:t>do celu?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488" y="19152"/>
            <a:ext cx="4172712" cy="6675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58926"/>
            <a:ext cx="6932708" cy="563775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607870"/>
            <a:ext cx="693270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„Czuwajcie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więc, bo nie wiecie,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którym dniu Pan wasz przyjdzie. 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to rozumiejcie: Gdyby gospodarz wiedział, o której porze nocy złodziej ma przyjść, na pewno by czuwał i nie pozwoliłby włamać się do swego domu. 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Dlatego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i wy bądźcie gotowi, bo w chwili, której się nie domyślacie, Syn Człowieczy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przyjdzie”.</a:t>
            </a:r>
          </a:p>
          <a:p>
            <a:pPr algn="ctr"/>
            <a:endParaRPr lang="pl-PL" sz="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[Mt 24, 42-44]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endParaRPr lang="pl-PL" sz="3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488" y="19152"/>
            <a:ext cx="4172712" cy="6675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58926"/>
            <a:ext cx="6932708" cy="563775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854092"/>
            <a:ext cx="693270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„Głos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się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rozlega: Drogę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dla Pana </a:t>
            </a:r>
            <a:b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przygotujcie na pustyni, </a:t>
            </a:r>
            <a:b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wyrównajcie na pustkowiu </a:t>
            </a:r>
            <a:b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gościniec naszemu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Bogu!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Niech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się podniosą wszystkie doliny, </a:t>
            </a:r>
            <a:b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a wszystkie góry i wzgórza obniżą; </a:t>
            </a:r>
            <a:b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równiną niechaj się staną urwiska, </a:t>
            </a:r>
            <a:b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a strome zbocza niziną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gładką”.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endParaRPr lang="pl-PL" sz="3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[Iz 40, 3-4]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endParaRPr lang="pl-PL" sz="3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49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867" y="-311370"/>
            <a:ext cx="13693814" cy="770277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20717"/>
            <a:ext cx="6570101" cy="553238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340029"/>
            <a:ext cx="657010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Młodzi ludzie mówią, że najczęściej czekają na weekend, wakacje…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 chwili zastanowienia dodają: na poprawę relacji w domu, w szkole, na wyzdrowienie bliskiej osoby…</a:t>
            </a:r>
          </a:p>
          <a:p>
            <a:pPr algn="ctr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Warto pójść dalej, spojrzeć głębiej!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Jakie jest moje wyczekiwanie Chrystusa?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Czy jestem gotowy na to spotkanie?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85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80388"/>
            <a:ext cx="12877800" cy="773838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47650"/>
            <a:ext cx="5710880" cy="557295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402636"/>
            <a:ext cx="57108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życiu stawiamy sobie różne cele – i te bliższe (jak spędzę wolny czas, kogo zaproszę do przyjaźni z sobą), i te dalsze (wybór drogi życiowej).</a:t>
            </a:r>
          </a:p>
          <a:p>
            <a:pPr algn="just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Czy kieruję się w tych wyborach wskazaniami Chrystusa?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Czy Jego nauka decyduje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 moich wyborach?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122-123.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148-149.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3108</TotalTime>
  <Words>178</Words>
  <Application>Microsoft Office PowerPoint</Application>
  <PresentationFormat>Panoramiczny</PresentationFormat>
  <Paragraphs>40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Fira Sans</vt:lpstr>
      <vt:lpstr>Georgia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376</cp:revision>
  <dcterms:created xsi:type="dcterms:W3CDTF">2017-07-14T09:59:13Z</dcterms:created>
  <dcterms:modified xsi:type="dcterms:W3CDTF">2018-11-29T16:26:49Z</dcterms:modified>
</cp:coreProperties>
</file>