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348" r:id="rId5"/>
    <p:sldId id="371" r:id="rId6"/>
    <p:sldId id="364" r:id="rId7"/>
    <p:sldId id="369" r:id="rId8"/>
    <p:sldId id="29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11C"/>
    <a:srgbClr val="CD4203"/>
    <a:srgbClr val="9C3202"/>
    <a:srgbClr val="CE4102"/>
    <a:srgbClr val="A23402"/>
    <a:srgbClr val="672101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29.11.2018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45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ADWENT W LITURGII KOŚCIOŁA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4" y="-1121721"/>
            <a:ext cx="12199424" cy="91495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12" y="4978955"/>
            <a:ext cx="12195712" cy="802361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712" y="5203828"/>
            <a:ext cx="12195712" cy="577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ADWENT W LITURGII KOŚCIOŁA</a:t>
            </a:r>
            <a:endParaRPr lang="pl-PL" sz="29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2" name="Zwój poziomy 11">
            <a:hlinkClick r:id="rId4" action="ppaction://hlinksldjump"/>
          </p:cNvPr>
          <p:cNvSpPr/>
          <p:nvPr/>
        </p:nvSpPr>
        <p:spPr>
          <a:xfrm flipH="1">
            <a:off x="1328557" y="415877"/>
            <a:ext cx="4361526" cy="2943080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atin typeface="Georgia" panose="02040502050405020303" pitchFamily="18" charset="0"/>
              </a:rPr>
              <a:t>Adwent</a:t>
            </a:r>
            <a:endParaRPr lang="pl-PL" sz="3600" b="1" dirty="0"/>
          </a:p>
        </p:txBody>
      </p:sp>
      <p:sp>
        <p:nvSpPr>
          <p:cNvPr id="9" name="Zwój poziomy 8">
            <a:hlinkClick r:id="rId5" action="ppaction://hlinksldjump"/>
          </p:cNvPr>
          <p:cNvSpPr/>
          <p:nvPr/>
        </p:nvSpPr>
        <p:spPr>
          <a:xfrm flipH="1">
            <a:off x="6557320" y="415877"/>
            <a:ext cx="4361526" cy="2943080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atin typeface="Georgia" panose="02040502050405020303" pitchFamily="18" charset="0"/>
              </a:rPr>
              <a:t>Roraty</a:t>
            </a:r>
            <a:endParaRPr lang="pl-PL" sz="3600" b="1" dirty="0"/>
          </a:p>
        </p:txBody>
      </p:sp>
      <p:sp>
        <p:nvSpPr>
          <p:cNvPr id="10" name="Zwój poziomy 9">
            <a:hlinkClick r:id="rId6" action="ppaction://hlinksldjump"/>
          </p:cNvPr>
          <p:cNvSpPr/>
          <p:nvPr/>
        </p:nvSpPr>
        <p:spPr>
          <a:xfrm flipH="1">
            <a:off x="1354781" y="3358957"/>
            <a:ext cx="4361526" cy="2943080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atin typeface="Georgia" panose="02040502050405020303" pitchFamily="18" charset="0"/>
              </a:rPr>
              <a:t>Świece  adwentowe</a:t>
            </a:r>
          </a:p>
          <a:p>
            <a:pPr algn="ctr"/>
            <a:endParaRPr lang="pl-PL" sz="800" dirty="0" smtClean="0">
              <a:latin typeface="Georgia" panose="02040502050405020303" pitchFamily="18" charset="0"/>
            </a:endParaRPr>
          </a:p>
          <a:p>
            <a:pPr algn="ctr"/>
            <a:r>
              <a:rPr lang="pl-PL" sz="3600" dirty="0" smtClean="0">
                <a:latin typeface="Georgia" panose="02040502050405020303" pitchFamily="18" charset="0"/>
              </a:rPr>
              <a:t>Świeca </a:t>
            </a:r>
            <a:r>
              <a:rPr lang="pl-PL" sz="3600" dirty="0" err="1" smtClean="0">
                <a:latin typeface="Georgia" panose="02040502050405020303" pitchFamily="18" charset="0"/>
              </a:rPr>
              <a:t>roratnia</a:t>
            </a:r>
            <a:endParaRPr lang="pl-PL" sz="3600" dirty="0"/>
          </a:p>
        </p:txBody>
      </p:sp>
      <p:sp>
        <p:nvSpPr>
          <p:cNvPr id="13" name="Zwój poziomy 12">
            <a:hlinkClick r:id="rId7" action="ppaction://hlinksldjump"/>
          </p:cNvPr>
          <p:cNvSpPr/>
          <p:nvPr/>
        </p:nvSpPr>
        <p:spPr>
          <a:xfrm flipH="1">
            <a:off x="6557320" y="3527440"/>
            <a:ext cx="4361526" cy="2943080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atin typeface="Georgia" panose="02040502050405020303" pitchFamily="18" charset="0"/>
              </a:rPr>
              <a:t>Jan Chrzciciel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28" y="-28575"/>
            <a:ext cx="481195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40632" y="427460"/>
            <a:ext cx="6906126" cy="5569226"/>
          </a:xfrm>
          <a:prstGeom prst="rect">
            <a:avLst/>
          </a:prstGeom>
          <a:solidFill>
            <a:srgbClr val="FC611C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0632" y="607870"/>
            <a:ext cx="69061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Adwent (od łacińskiego słowa </a:t>
            </a:r>
            <a:r>
              <a:rPr lang="pl-PL" sz="3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adventus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– przyjście), to pierwszy okres roku liturgicznego, trwający około 4 tygodnie (4 niedziele).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Jest to czas radosnego oczekiwania na przyjście Pana, przygotowujący duchowo ludzi do uroczystości Bożego Narodzenia i Objawienia Pańskiego, a także do powtórnego przyjścia Chrystusa na końcu czasów.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387244"/>
            <a:ext cx="12673264" cy="845063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358926"/>
            <a:ext cx="6932708" cy="5637759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423205"/>
            <a:ext cx="69327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Roraty – Msza Święta tradycyjnie odprawiana przed wschodem słońca. Panująca wokół ciemność przypomina o mrokach grzechu,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jakie ogarnęły ludzkość przed przyjściem na świat Zbawiciela.</a:t>
            </a:r>
          </a:p>
          <a:p>
            <a:pPr algn="ctr"/>
            <a:endParaRPr lang="pl-PL" sz="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Nazwa „roraty” pochodzi od łacińskiego tytułu Antyfony na wejście „</a:t>
            </a:r>
            <a:r>
              <a:rPr lang="pl-PL" sz="3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Rorate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3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caeli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”, której odpowiada polska pieśń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„Niebiosa, rosę”.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683"/>
            <a:ext cx="12192000" cy="809675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546786" y="220717"/>
            <a:ext cx="11340413" cy="5532383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46787" y="478529"/>
            <a:ext cx="113404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kościołach ustawia się wieniec adwentowy, który zdobią </a:t>
            </a:r>
            <a:b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4 świece – zapalane w kolejne niedziela Adwentu.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Podczas Mszy </a:t>
            </a:r>
            <a:r>
              <a:rPr lang="pl-PL" sz="3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roratniej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zapala się dodatkową świecę „roratkę”, która symbolizuje Maryję.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Dawniej stawiano na ołtarzu świecznik siedmioramienny, </a:t>
            </a:r>
            <a:b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 w nim świece symbolizujące króla i sześć polskich stanów: duchowieństwo, senatorów, szlachtę, mieszczan,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rycerstwo i chłopów.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74" y="0"/>
            <a:ext cx="5496426" cy="73285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1082842"/>
            <a:ext cx="5710880" cy="39944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1335808"/>
            <a:ext cx="571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Jan Chrzciciel – z nim także kojarzymy czas Adwentu. On, ostatni wśród proroków, zapowiedział przyjście Chrystusa, wzywał do nawrócenia i pójścia za Zbawicielem.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124-125.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150-152.</a:t>
            </a: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199</Words>
  <Application>Microsoft Office PowerPoint</Application>
  <PresentationFormat>Panoramiczny</PresentationFormat>
  <Paragraphs>34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379</cp:revision>
  <dcterms:created xsi:type="dcterms:W3CDTF">2017-07-14T09:59:13Z</dcterms:created>
  <dcterms:modified xsi:type="dcterms:W3CDTF">2018-11-29T16:27:27Z</dcterms:modified>
</cp:coreProperties>
</file>