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68" r:id="rId6"/>
    <p:sldId id="267" r:id="rId7"/>
    <p:sldId id="266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WKŁAD KULTURY CHRZEŚCIJAŃSKIEJ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ROZWÓJ EUROPY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brexit-14789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25219"/>
            <a:ext cx="12231014" cy="815401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677918" y="5013436"/>
            <a:ext cx="5044966" cy="75674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614856" y="5108028"/>
            <a:ext cx="5218386" cy="8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WKŁAD KULTURY CHRZEŚCIJAŃSKIEJ</a:t>
            </a:r>
          </a:p>
          <a:p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 ROZWÓJ EUROPY</a:t>
            </a:r>
            <a:endParaRPr lang="pl-PL" dirty="0"/>
          </a:p>
        </p:txBody>
      </p:sp>
      <p:pic>
        <p:nvPicPr>
          <p:cNvPr id="1027" name="Picture 3" descr="C:\Users\Krzysztof\Desktop\christ-149313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276" y="1394811"/>
            <a:ext cx="2928366" cy="41833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sainte-chapelle-2989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878" y="-1371600"/>
            <a:ext cx="12340285" cy="82296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1" y="3086100"/>
            <a:ext cx="11187112" cy="209648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57201" y="3086100"/>
            <a:ext cx="1118711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Kultura chrześcijańska miała bardzo duży wpływ na rozwój Europy.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W średniowieczu niemal cała twórczość artystyczna związana była z religią.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Z czasem zaczęła pojawiać się sztuka o charakterze świeckim, mimo to,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po dziś dzień chrześcijaństwo wywiera znaczący wpływ na rozwój intelektualny, materialny i duchowy Europy.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notre-dame-1957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5010150"/>
            <a:ext cx="6477000" cy="88582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89900" y="4997669"/>
            <a:ext cx="69198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Najbardziej charakterystycznymi zabytkami kultury chrześcijańskiej są katedry i kościoły.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5" name="Picture 3" descr="C:\Users\Krzysztof\Desktop\poznan-1404295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886" y="320661"/>
            <a:ext cx="2399386" cy="3599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C:\Users\Krzysztof\Desktop\cathedral-2175972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7621" y="1936026"/>
            <a:ext cx="3891686" cy="2594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 descr="C:\Users\Krzysztof\Desktop\poland-456741__3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34828" y="331404"/>
            <a:ext cx="4857750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Prostokąt 14"/>
          <p:cNvSpPr/>
          <p:nvPr/>
        </p:nvSpPr>
        <p:spPr>
          <a:xfrm>
            <a:off x="657225" y="3209925"/>
            <a:ext cx="2047875" cy="55245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609600" y="3143250"/>
            <a:ext cx="2152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POZNAŃ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3514725" y="3886200"/>
            <a:ext cx="2219325" cy="55245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3467101" y="382905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KRAKÓW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8648700" y="2733675"/>
            <a:ext cx="2238375" cy="55245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8591551" y="2667001"/>
            <a:ext cx="2466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GNIEZNO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2" grpId="0"/>
      <p:bldP spid="16" grpId="0" animBg="1"/>
      <p:bldP spid="13" grpId="0"/>
      <p:bldP spid="17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horal-book-679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49880"/>
            <a:ext cx="12679680" cy="95097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5048250"/>
            <a:ext cx="9033641" cy="84772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4134" y="5023407"/>
            <a:ext cx="90955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Istotne znaczenie wywarła także muzyka religijna: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chorał gregoriański, pieśni, hymny, utwory instrumentalne i wokalne.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church-814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-1116106"/>
            <a:ext cx="12344400" cy="82296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199" y="220718"/>
            <a:ext cx="11443447" cy="101641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04497" y="277985"/>
            <a:ext cx="113827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Nieoceniony wkład dla rozwoju muzyki mieli znamienici kompozytorzy, jak: </a:t>
            </a:r>
            <a:r>
              <a:rPr lang="pl-PL" sz="2500" b="1" dirty="0" smtClean="0">
                <a:solidFill>
                  <a:schemeClr val="bg1"/>
                </a:solidFill>
                <a:latin typeface="Georgia" pitchFamily="18" charset="0"/>
              </a:rPr>
              <a:t>Jan Sebastian Bach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 czy </a:t>
            </a:r>
            <a:r>
              <a:rPr lang="pl-PL" sz="2500" b="1" dirty="0" smtClean="0">
                <a:solidFill>
                  <a:schemeClr val="bg1"/>
                </a:solidFill>
                <a:latin typeface="Georgia" pitchFamily="18" charset="0"/>
              </a:rPr>
              <a:t>Wolfgang Amadeusz Mozart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5123" name="Picture 3" descr="C:\Users\Krzysztof\Desktop\johann-sebastian-bach-1282700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67822" y="2030506"/>
            <a:ext cx="5149901" cy="32186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124" name="Picture 4" descr="C:\Users\Krzysztof\Desktop\vienna-1382695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766896" flipH="1">
            <a:off x="7810575" y="2077003"/>
            <a:ext cx="2403043" cy="32040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the-creation-of-adam-436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88061"/>
            <a:ext cx="13578840" cy="90525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553339"/>
            <a:ext cx="8817429" cy="126896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87582" y="4552760"/>
            <a:ext cx="876838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Ogromną wartość kulturotwórczą mają także obrazy, rzeźby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czy utwory pisane, które przyczyniają się do naszego rozwoju </a:t>
            </a:r>
          </a:p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i wzrostu duchowego. 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6147" name="Picture 3" descr="C:\Users\Krzysztof\Desktop\piet-78926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6458" y="522513"/>
            <a:ext cx="2875788" cy="34975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148" name="Picture 4" descr="C:\Users\Krzysztof\Desktop\paris-636259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2622">
            <a:off x="6401480" y="351540"/>
            <a:ext cx="4754880" cy="35661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pole tekstowe 10"/>
          <p:cNvSpPr txBox="1"/>
          <p:nvPr/>
        </p:nvSpPr>
        <p:spPr>
          <a:xfrm rot="21126839">
            <a:off x="2313991" y="3178955"/>
            <a:ext cx="22766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Michał Anioł „Pieta”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 rot="236594">
            <a:off x="6453439" y="3018758"/>
            <a:ext cx="45501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Katedra Notre Dame w Paryżu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Rozeta witrażowa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110-111.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174-176.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210</Words>
  <Application>Microsoft Office PowerPoint</Application>
  <PresentationFormat>Niestandardowy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65</cp:revision>
  <dcterms:created xsi:type="dcterms:W3CDTF">2017-07-14T09:59:13Z</dcterms:created>
  <dcterms:modified xsi:type="dcterms:W3CDTF">2018-11-19T19:19:29Z</dcterms:modified>
</cp:coreProperties>
</file>