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ŚWIĘCI W ŻYCIU KOŚCIOŁA 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I KAŻDEGO Z NAS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311" y="-514354"/>
            <a:ext cx="12251422" cy="8165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442876" y="4941185"/>
            <a:ext cx="13811693" cy="9271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-4311" y="4941185"/>
            <a:ext cx="12192000" cy="173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ŚWIĘCI UKAZUJĄ NAM, JAK ŻYĆ EWANGELIĄ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NASZEJ CODZIENNOŚCI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63450" cy="6957251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419600"/>
            <a:ext cx="10458450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50850" y="4368800"/>
            <a:ext cx="10445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Kościół od początku swego istnienia czcił świętych. W pierwszych wiekach świętymi nazywano ludzi, którzy idąc za Chrystusem, swoją wiarę przypłacali życiem. Dopiero od 993 roku kanonizację poprzedzały długie badania potwierdzone decyzją papieża.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41300" y="222250"/>
            <a:ext cx="11684000" cy="120032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83120" y="2201188"/>
            <a:ext cx="5683250" cy="15557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183120" y="4197248"/>
            <a:ext cx="11684000" cy="15557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241300" y="396239"/>
            <a:ext cx="1168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Pierwszym świętym ogłoszonym w wyniku procesu kanonizacyjnego był </a:t>
            </a:r>
          </a:p>
          <a:p>
            <a:pPr algn="ctr"/>
            <a:r>
              <a:rPr lang="pl-PL" sz="2400" b="1" dirty="0" err="1" smtClean="0">
                <a:solidFill>
                  <a:schemeClr val="bg1"/>
                </a:solidFill>
                <a:latin typeface="Georgia" pitchFamily="18" charset="0"/>
              </a:rPr>
              <a:t>Urlyk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 z Augsburga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343650" y="2201188"/>
            <a:ext cx="5581650" cy="15557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183120" y="2507075"/>
            <a:ext cx="5683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Kanonizacja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– akt uroczystego ogłoszenia świętym.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242050" y="2171889"/>
            <a:ext cx="568325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Beatyfikacja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– ogłoszenie kogoś błogosławionym. 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Od XVIII wieku beatyfikacja jest stopniem wstępnym do kanonizacji.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183120" y="4363093"/>
            <a:ext cx="1168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Święty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– wyznawca Chrystusa, który w przekonaniu Kościoła szedł za życia heroicznie drogą wiary i znajduje się dziś wśród zbawionych, skutecznie wstawia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się za nami u Boga.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" name="Strzałka w dół 4"/>
          <p:cNvSpPr/>
          <p:nvPr/>
        </p:nvSpPr>
        <p:spPr>
          <a:xfrm>
            <a:off x="2438829" y="1546244"/>
            <a:ext cx="1171832" cy="520521"/>
          </a:xfrm>
          <a:prstGeom prst="down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trzałka w dół 16"/>
          <p:cNvSpPr/>
          <p:nvPr/>
        </p:nvSpPr>
        <p:spPr>
          <a:xfrm>
            <a:off x="8497759" y="1546244"/>
            <a:ext cx="1171832" cy="520521"/>
          </a:xfrm>
          <a:prstGeom prst="down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132-133.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208-211.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Mały Słownik Liturgiczny.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R. Berger, Wydawnictwo „W drodze”, Poznań 1995. s. 56-57.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180</Words>
  <Application>Microsoft Office PowerPoint</Application>
  <PresentationFormat>Niestandardowy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114</cp:revision>
  <dcterms:created xsi:type="dcterms:W3CDTF">2017-07-14T09:59:13Z</dcterms:created>
  <dcterms:modified xsi:type="dcterms:W3CDTF">2018-11-19T19:29:00Z</dcterms:modified>
</cp:coreProperties>
</file>