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8" r:id="rId5"/>
    <p:sldId id="274" r:id="rId6"/>
    <p:sldId id="275" r:id="rId7"/>
    <p:sldId id="276" r:id="rId8"/>
    <p:sldId id="277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82DA"/>
    <a:srgbClr val="7030A0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38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047892"/>
            <a:ext cx="12192000" cy="1308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NAJNOWSZA HISTORIA </a:t>
            </a:r>
          </a:p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KOŚCIOŁA W POLSCE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obrane\warsaw-593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0"/>
            <a:ext cx="12519660" cy="822045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468276" y="5086350"/>
            <a:ext cx="13811693" cy="6096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0" y="5200650"/>
            <a:ext cx="12192000" cy="119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KOŚCIÓŁ WE WSPÓŁCZESNEJ POLSCE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obrane\flag-152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2717" y="-2003494"/>
            <a:ext cx="15074900" cy="105679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14350" y="454866"/>
            <a:ext cx="11182350" cy="1164384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71500" y="474695"/>
            <a:ext cx="110299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solidFill>
                  <a:schemeClr val="bg1"/>
                </a:solidFill>
                <a:latin typeface="Georgia" pitchFamily="18" charset="0"/>
              </a:rPr>
              <a:t>Właściwe rozumienie i interpretacja historii Kościoła w Polsce </a:t>
            </a:r>
          </a:p>
          <a:p>
            <a:pPr algn="ctr"/>
            <a:r>
              <a:rPr lang="pl-PL" sz="3000" dirty="0" smtClean="0">
                <a:solidFill>
                  <a:schemeClr val="bg1"/>
                </a:solidFill>
                <a:latin typeface="Georgia" pitchFamily="18" charset="0"/>
              </a:rPr>
              <a:t>w XX wieku wymaga </a:t>
            </a:r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poznania następujących pojęć:</a:t>
            </a:r>
            <a:endParaRPr lang="pl-PL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14350" y="1788366"/>
            <a:ext cx="5448300" cy="2097834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85775" y="4366908"/>
            <a:ext cx="5067300" cy="1469184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550334" y="1865345"/>
            <a:ext cx="5336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Stalinizm</a:t>
            </a:r>
            <a:r>
              <a:rPr lang="pl-PL" sz="20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- system społeczno-ekonomiczny w Związku Radzieckim oraz państwach znajdujących  się w strefie jego wpływów, wprowadzony po dojściu do władzy Józefa Stalina. System ten ograniczał wszelkie prawa obywateli.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14350" y="4465937"/>
            <a:ext cx="501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Komunizm</a:t>
            </a:r>
            <a:r>
              <a:rPr lang="pl-PL" sz="20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- system społeczno-ekonomiczny nie uznający własności prywatnej, traktujący wytworzone dobra jako wspólna własność całej społeczności.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267450" y="4810032"/>
            <a:ext cx="5453062" cy="979344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435489" y="4922763"/>
            <a:ext cx="522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Konkordat</a:t>
            </a:r>
            <a:r>
              <a:rPr lang="pl-PL" sz="20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- dokument regulujący stosunki między państwem a Kościołem katolickim.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267450" y="1805861"/>
            <a:ext cx="5448300" cy="935784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6343650" y="1869024"/>
            <a:ext cx="535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Represjonować</a:t>
            </a:r>
            <a:r>
              <a:rPr lang="pl-PL" sz="20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- prześladować, gnębić kogoś, głównie z powodów politycznych.  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323570" y="3165071"/>
            <a:ext cx="5448300" cy="1221534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6341534" y="3230172"/>
            <a:ext cx="5355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Milenium</a:t>
            </a:r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 – tysiąclecie; uroczystość tysiąclecia. W  1966 roku Polska świętowała 1000 lat od przyjęcia chrztu przez Mieszka I.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Pobrane\barbed-wire-1589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0"/>
            <a:ext cx="14922500" cy="994886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3543300"/>
            <a:ext cx="11334750" cy="21526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33400" y="3486150"/>
            <a:ext cx="11144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Po II wojnie światowej, w latach stalinizmu i komunizmu, gorliwość wyznawców Chrystusa nie zmalała. Władze represjonowały duchowieństwo, chciały doprowadzić do likwidacji klasztorów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i świątyń. Kościół przetrwał te trudne czasy dzięki oddaniu wielu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ludzi - świeckich  i duchownych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zysztof\Desktop\IMG_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8520" y="0"/>
            <a:ext cx="4983480" cy="706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5750" y="1314450"/>
            <a:ext cx="6553200" cy="35433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85750" y="14859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Szczególną rolę </a:t>
            </a:r>
            <a:r>
              <a:rPr lang="pl-PL" sz="4000" smtClean="0">
                <a:solidFill>
                  <a:schemeClr val="bg1"/>
                </a:solidFill>
                <a:latin typeface="Georgia" pitchFamily="18" charset="0"/>
              </a:rPr>
              <a:t>odegrał </a:t>
            </a:r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p</a:t>
            </a:r>
            <a:r>
              <a:rPr lang="pl-PL" sz="4000" smtClean="0">
                <a:solidFill>
                  <a:schemeClr val="bg1"/>
                </a:solidFill>
                <a:latin typeface="Georgia" pitchFamily="18" charset="0"/>
              </a:rPr>
              <a:t>rymas </a:t>
            </a:r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Polski, sługa Boży</a:t>
            </a:r>
          </a:p>
          <a:p>
            <a:pPr algn="ctr"/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kardynał Stefan Wyszyński </a:t>
            </a:r>
            <a:r>
              <a:rPr lang="pl-PL" sz="4000" b="1" dirty="0" smtClean="0">
                <a:solidFill>
                  <a:schemeClr val="bg1"/>
                </a:solidFill>
                <a:latin typeface="Georgia" pitchFamily="18" charset="0"/>
              </a:rPr>
              <a:t>(1901-1981)</a:t>
            </a: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zysztof\Desktop\IMG_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208" y="0"/>
            <a:ext cx="5193792" cy="752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66700" y="2457450"/>
            <a:ext cx="6553200" cy="22479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28600" y="257175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Błogosławiony </a:t>
            </a:r>
          </a:p>
          <a:p>
            <a:pPr algn="ctr"/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ks. Jerzy Popiełuszko</a:t>
            </a:r>
          </a:p>
          <a:p>
            <a:pPr algn="ctr"/>
            <a:r>
              <a:rPr lang="pl-PL" sz="4000" b="1" dirty="0" smtClean="0">
                <a:solidFill>
                  <a:schemeClr val="bg1"/>
                </a:solidFill>
                <a:latin typeface="Georgia" pitchFamily="18" charset="0"/>
              </a:rPr>
              <a:t>(1947-184) </a:t>
            </a: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obrane\pope-537300.jpg"/>
          <p:cNvPicPr>
            <a:picLocks noChangeAspect="1" noChangeArrowheads="1"/>
          </p:cNvPicPr>
          <p:nvPr/>
        </p:nvPicPr>
        <p:blipFill>
          <a:blip r:embed="rId2" cstate="print"/>
          <a:srcRect l="31664" r="6480"/>
          <a:stretch>
            <a:fillRect/>
          </a:stretch>
        </p:blipFill>
        <p:spPr bwMode="auto">
          <a:xfrm>
            <a:off x="6343650" y="-106680"/>
            <a:ext cx="6400800" cy="696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61950" y="2476500"/>
            <a:ext cx="5753100" cy="22479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61950" y="2571750"/>
            <a:ext cx="575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Święty papież</a:t>
            </a:r>
          </a:p>
          <a:p>
            <a:pPr algn="ctr"/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Jan Paweł II</a:t>
            </a:r>
          </a:p>
          <a:p>
            <a:pPr algn="ctr"/>
            <a:r>
              <a:rPr lang="pl-PL" sz="4000" b="1" dirty="0" smtClean="0">
                <a:solidFill>
                  <a:schemeClr val="bg1"/>
                </a:solidFill>
                <a:latin typeface="Georgia" pitchFamily="18" charset="0"/>
              </a:rPr>
              <a:t>(1920-2005)</a:t>
            </a: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rzysztof\Desktop\IMG_2707.JPG"/>
          <p:cNvPicPr>
            <a:picLocks noChangeAspect="1" noChangeArrowheads="1"/>
          </p:cNvPicPr>
          <p:nvPr/>
        </p:nvPicPr>
        <p:blipFill>
          <a:blip r:embed="rId2" cstate="print"/>
          <a:srcRect l="15769" r="54472"/>
          <a:stretch>
            <a:fillRect/>
          </a:stretch>
        </p:blipFill>
        <p:spPr bwMode="auto">
          <a:xfrm>
            <a:off x="8515350" y="-1790700"/>
            <a:ext cx="3676650" cy="926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14350" y="1047750"/>
            <a:ext cx="7677150" cy="46672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76250" y="11811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Prymas Polski</a:t>
            </a:r>
          </a:p>
          <a:p>
            <a:pPr algn="ctr"/>
            <a:r>
              <a:rPr lang="pl-PL" sz="4000" dirty="0">
                <a:solidFill>
                  <a:schemeClr val="bg1"/>
                </a:solidFill>
                <a:latin typeface="Georgia" pitchFamily="18" charset="0"/>
              </a:rPr>
              <a:t>k</a:t>
            </a:r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ardynał Józef Glemp</a:t>
            </a:r>
          </a:p>
          <a:p>
            <a:pPr algn="ctr"/>
            <a:r>
              <a:rPr lang="pl-PL" sz="4000" b="1" dirty="0" smtClean="0">
                <a:solidFill>
                  <a:schemeClr val="bg1"/>
                </a:solidFill>
                <a:latin typeface="Georgia" pitchFamily="18" charset="0"/>
              </a:rPr>
              <a:t>(1929-2013)</a:t>
            </a:r>
          </a:p>
          <a:p>
            <a:pPr algn="ctr"/>
            <a:endParaRPr lang="pl-PL" sz="4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W czasie jego prymasostwa podpisano konkordat</a:t>
            </a:r>
          </a:p>
          <a:p>
            <a:pPr algn="ctr"/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(28 lipca 1993 r.)</a:t>
            </a: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7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120-123.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190-192.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 K. Tomiak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275</Words>
  <Application>Microsoft Office PowerPoint</Application>
  <PresentationFormat>Niestandardowy</PresentationFormat>
  <Paragraphs>47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94</cp:revision>
  <dcterms:created xsi:type="dcterms:W3CDTF">2017-07-14T09:59:13Z</dcterms:created>
  <dcterms:modified xsi:type="dcterms:W3CDTF">2018-11-19T19:22:26Z</dcterms:modified>
</cp:coreProperties>
</file>