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8" r:id="rId5"/>
    <p:sldId id="278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82DA"/>
    <a:srgbClr val="7030A0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41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047892"/>
            <a:ext cx="12192000" cy="1308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„CZŁOWIEKA NIE MOŻNA POZNAĆ</a:t>
            </a:r>
            <a:r>
              <a:rPr lang="pl-PL" sz="6000" b="1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BEZ CHRYSTUSA” 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św. Jan Paweł II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obrane\miracle-1884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9303"/>
            <a:ext cx="12289536" cy="819174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-442876" y="4941185"/>
            <a:ext cx="13811693" cy="747486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48768" y="5108381"/>
            <a:ext cx="12192000" cy="1732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POZNAJEMY ZNACZENIE WIARY W BOGA W ŻYCIU CZŁOWIEKA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creation-of-man-1159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6391" y="0"/>
            <a:ext cx="15222291" cy="7090166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8150" y="4419600"/>
            <a:ext cx="8972550" cy="15240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50850" y="4368800"/>
            <a:ext cx="9556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Bóg stwarzając człowieka na swoje podobieństwo, obdarzył go godnością, rozumem i wolnością oraz powołaniem do budowania relacji z innymi. Swoje życie musimy zatem budować na Bogu, 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a wtedy wszystko będzie dla nas klarowne i zrozumiałe.</a:t>
            </a:r>
            <a:endParaRPr lang="pl-PL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1300" y="222250"/>
            <a:ext cx="11684000" cy="15557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60350" y="222250"/>
            <a:ext cx="11537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Budowanie swojego życia na Chrystusie możemy porównać do wznoszenia domu na skale – solidnym fundamencie. Kiedy zabraknie Boga, nasze życie staje się podobne do budynku postawionego na piasku – rozpada się przy najbliższej wichurze, czy burzy. </a:t>
            </a: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[zob. </a:t>
            </a:r>
            <a:r>
              <a:rPr lang="pl-PL" b="1" dirty="0" err="1" smtClean="0">
                <a:solidFill>
                  <a:schemeClr val="bg1"/>
                </a:solidFill>
                <a:latin typeface="Georgia" pitchFamily="18" charset="0"/>
              </a:rPr>
              <a:t>Mt</a:t>
            </a:r>
            <a:r>
              <a:rPr lang="pl-PL" b="1" dirty="0" smtClean="0">
                <a:solidFill>
                  <a:schemeClr val="bg1"/>
                </a:solidFill>
                <a:latin typeface="Georgia" pitchFamily="18" charset="0"/>
              </a:rPr>
              <a:t> 7, 24-27]</a:t>
            </a:r>
          </a:p>
        </p:txBody>
      </p:sp>
      <p:pic>
        <p:nvPicPr>
          <p:cNvPr id="3074" name="Picture 2" descr="C:\Users\Krzysztof\Desktop\holiday-house-177401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70100"/>
            <a:ext cx="50292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:\Users\Krzysztof\Desktop\desert-2916057_960_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176" y="2060538"/>
            <a:ext cx="5647334" cy="376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zysztof\Desktop\foundations-1799115_960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3300" y="-1295400"/>
            <a:ext cx="14630400" cy="97536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200" y="292100"/>
            <a:ext cx="11290300" cy="56324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20700" y="444500"/>
            <a:ext cx="11506200" cy="55092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1. Ktoś zbudował dom na piasku,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wymarzony wspaniały dom,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ale przyszła burza, 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runął z wielkim trzaskiem,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zbudowany na piasku dom.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Ktoś zbudował dom na skale,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wymarzony wspaniały dom,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przyszły chmury ciemne, uderzyły fale,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dom na skale ani drgnął.</a:t>
            </a:r>
          </a:p>
          <a:p>
            <a:endParaRPr lang="pl-PL" sz="22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ref.: Trzeba miłość budować na skale,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swoje szczęście oprzeć o głaz.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Gdy w godzinę złą wiatr powieje prosto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w dom, mój dom na skale będzie stać,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mocno stać, zawsze stać.</a:t>
            </a:r>
          </a:p>
          <a:p>
            <a:endParaRPr lang="pl-PL" sz="22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2. Na to nasze budowanie,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Boże połóż wszechmocną dłoń.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Kto Ci ufa Panie, mocny jest jak granit,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i szczęśliwie zbuduje dom.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Nie wiem co przyniesie życie,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za godzinę, za dzień rok.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Ale wiem to jedno, Bóg jest skałą wierną,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nie odstąpisz Go na krok.</a:t>
            </a:r>
          </a:p>
          <a:p>
            <a:endParaRPr lang="pl-PL" sz="2200" dirty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2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pl-PL" sz="2200" dirty="0">
                <a:solidFill>
                  <a:schemeClr val="bg1"/>
                </a:solidFill>
                <a:latin typeface="Georgia" pitchFamily="18" charset="0"/>
              </a:rPr>
              <a:t>ref.: Trzeba miłość budować na skale,</a:t>
            </a:r>
          </a:p>
          <a:p>
            <a:r>
              <a:rPr lang="pl-PL" sz="2200" dirty="0">
                <a:solidFill>
                  <a:schemeClr val="bg1"/>
                </a:solidFill>
                <a:latin typeface="Georgia" pitchFamily="18" charset="0"/>
              </a:rPr>
              <a:t>swoje szczęście oprzeć o głaz.</a:t>
            </a:r>
          </a:p>
          <a:p>
            <a:r>
              <a:rPr lang="pl-PL" sz="2200" dirty="0">
                <a:solidFill>
                  <a:schemeClr val="bg1"/>
                </a:solidFill>
                <a:latin typeface="Georgia" pitchFamily="18" charset="0"/>
              </a:rPr>
              <a:t>Gdy w godzinę złą wiatr powieje prosto</a:t>
            </a:r>
          </a:p>
          <a:p>
            <a:r>
              <a:rPr lang="pl-PL" sz="2200" dirty="0">
                <a:solidFill>
                  <a:schemeClr val="bg1"/>
                </a:solidFill>
                <a:latin typeface="Georgia" pitchFamily="18" charset="0"/>
              </a:rPr>
              <a:t>w dom, mój dom na skale będzie stać,</a:t>
            </a:r>
          </a:p>
          <a:p>
            <a:r>
              <a:rPr lang="pl-PL" sz="2200" dirty="0">
                <a:solidFill>
                  <a:schemeClr val="bg1"/>
                </a:solidFill>
                <a:latin typeface="Georgia" pitchFamily="18" charset="0"/>
              </a:rPr>
              <a:t>mocno stać, zawsze stać.</a:t>
            </a:r>
          </a:p>
          <a:p>
            <a:endParaRPr lang="pl-PL" sz="2200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558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130-131.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205-207.</a:t>
            </a:r>
          </a:p>
          <a:p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Błogosław, Panie, nas.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oprac. ks. S. </a:t>
            </a:r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Sierla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 Księgarnia Świętego Jacka, Katowice 1979. s. 74-75.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349</Words>
  <Application>Microsoft Office PowerPoint</Application>
  <PresentationFormat>Niestandardowy</PresentationFormat>
  <Paragraphs>56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109</cp:revision>
  <dcterms:created xsi:type="dcterms:W3CDTF">2017-07-14T09:59:13Z</dcterms:created>
  <dcterms:modified xsi:type="dcterms:W3CDTF">2018-11-19T19:16:56Z</dcterms:modified>
</cp:coreProperties>
</file>