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6" r:id="rId5"/>
    <p:sldId id="261" r:id="rId6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548235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60" d="100"/>
          <a:sy n="60" d="100"/>
        </p:scale>
        <p:origin x="-2328" y="-12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B5294-CDAD-4A1A-B3CD-DF7DCCCF3B77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13940-4792-4634-BA30-2F8B230494E9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852E7-CA66-424D-9F7B-73D886EA2E52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A8E182-D9D9-430D-AD5B-480AE247750E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88ACE-AC44-4602-B10C-77FC66366A86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54339C-6788-4FF7-96E5-447BF75A7C6F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8478C-C873-4973-80F2-A81D828F4BC5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68AAE-236F-47AB-9BF1-97B4207F8BF1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1552B-0174-4E31-95EC-629EE143C00C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4CCDEC-3CA9-401B-BD43-D6B13B5FE6EC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C3870-1F55-4A64-A261-84214CE28911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A9A1DD-0A97-413C-BE51-719DA301B1FE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20409-35CA-4EDA-8C14-3D3F84F44CAF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84205-8BA9-4F79-B006-45C997731E9B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B33EF-CB1C-423F-B837-D03E2241DB33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7A937-9D77-4174-9509-277EAFCE5A0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E4E85-92EB-4516-980C-ED01609BA602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14D6E8-163D-406B-A113-5DFF00C2257A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D503D-4AFD-4A8D-AFF5-51F89859A33C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C7D46-375D-4263-9B17-DDD344878F97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38A56-DB44-4C51-81C6-59C5EB60138E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450D0-2E5B-494E-9CDC-7846E0DA891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837273-5C7D-4FC7-99EE-B08937D64D08}" type="datetimeFigureOut">
              <a:rPr lang="pl-PL"/>
              <a:pPr>
                <a:defRPr/>
              </a:pPr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8C77995-7B6F-4F72-8D8A-CBED71B734A0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dirty="0" smtClean="0">
                <a:latin typeface="Arial" charset="0"/>
                <a:ea typeface="Fira Sans" pitchFamily="34" charset="0"/>
                <a:cs typeface="Arial" charset="0"/>
              </a:rPr>
              <a:t>DO LEKCJI 36</a:t>
            </a:r>
          </a:p>
          <a:p>
            <a:pPr eaLnBrk="1" hangingPunct="1"/>
            <a:endParaRPr lang="pl-PL" altLang="pl-PL" sz="6000" baseline="30000" dirty="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1676400" y="4038600"/>
            <a:ext cx="9144000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3600" b="1"/>
              <a:t>BO CHRZEŚCIJANIN TO WŁAŚNIE JA</a:t>
            </a:r>
            <a:endParaRPr lang="pl-PL" altLang="pl-PL" sz="3600" b="1" baseline="30000"/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36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D:\Pobrane\sky-2667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7088" y="-1555750"/>
            <a:ext cx="13019088" cy="841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554038" y="5153025"/>
            <a:ext cx="13211176" cy="679450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669925" y="5432425"/>
            <a:ext cx="10763250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BO CHRZEŚCIJANIN TO WŁAŚNIE JA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09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8" name="Prostokąt 7"/>
          <p:cNvSpPr/>
          <p:nvPr/>
        </p:nvSpPr>
        <p:spPr>
          <a:xfrm>
            <a:off x="457200" y="323850"/>
            <a:ext cx="11220450" cy="127635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2" name="pole tekstowe 16"/>
          <p:cNvSpPr txBox="1">
            <a:spLocks noChangeArrowheads="1"/>
          </p:cNvSpPr>
          <p:nvPr/>
        </p:nvSpPr>
        <p:spPr bwMode="auto">
          <a:xfrm>
            <a:off x="457200" y="457200"/>
            <a:ext cx="112204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6000">
                <a:solidFill>
                  <a:schemeClr val="bg1"/>
                </a:solidFill>
                <a:latin typeface="Georgia" pitchFamily="18" charset="0"/>
              </a:rPr>
              <a:t>CHRZEŚCIJANIN</a:t>
            </a:r>
          </a:p>
        </p:txBody>
      </p:sp>
      <p:sp>
        <p:nvSpPr>
          <p:cNvPr id="9" name="Prostokąt 8"/>
          <p:cNvSpPr/>
          <p:nvPr/>
        </p:nvSpPr>
        <p:spPr>
          <a:xfrm>
            <a:off x="476250" y="2800350"/>
            <a:ext cx="5219700" cy="1143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0" name="Prostokąt 9"/>
          <p:cNvSpPr/>
          <p:nvPr/>
        </p:nvSpPr>
        <p:spPr>
          <a:xfrm>
            <a:off x="6477000" y="2838450"/>
            <a:ext cx="5200650" cy="1143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1" name="Strzałka w dół 10"/>
          <p:cNvSpPr/>
          <p:nvPr/>
        </p:nvSpPr>
        <p:spPr>
          <a:xfrm>
            <a:off x="2533650" y="1790700"/>
            <a:ext cx="1371600" cy="857250"/>
          </a:xfrm>
          <a:prstGeom prst="downArrow">
            <a:avLst/>
          </a:prstGeom>
          <a:solidFill>
            <a:srgbClr val="548235">
              <a:alpha val="6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Strzałka w dół 11"/>
          <p:cNvSpPr/>
          <p:nvPr/>
        </p:nvSpPr>
        <p:spPr>
          <a:xfrm>
            <a:off x="8534400" y="1809750"/>
            <a:ext cx="1371600" cy="857250"/>
          </a:xfrm>
          <a:prstGeom prst="downArrow">
            <a:avLst/>
          </a:prstGeom>
          <a:solidFill>
            <a:srgbClr val="548235">
              <a:alpha val="6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" name="pole tekstowe 16"/>
          <p:cNvSpPr txBox="1">
            <a:spLocks noChangeArrowheads="1"/>
          </p:cNvSpPr>
          <p:nvPr/>
        </p:nvSpPr>
        <p:spPr bwMode="auto">
          <a:xfrm>
            <a:off x="476250" y="2857500"/>
            <a:ext cx="51054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Człowiek, który wierzy </a:t>
            </a:r>
          </a:p>
          <a:p>
            <a:pPr algn="ctr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w Jezusa Chrystusa.</a:t>
            </a:r>
          </a:p>
        </p:txBody>
      </p:sp>
      <p:sp>
        <p:nvSpPr>
          <p:cNvPr id="14" name="pole tekstowe 16"/>
          <p:cNvSpPr txBox="1">
            <a:spLocks noChangeArrowheads="1"/>
          </p:cNvSpPr>
          <p:nvPr/>
        </p:nvSpPr>
        <p:spPr bwMode="auto">
          <a:xfrm>
            <a:off x="6515100" y="2895600"/>
            <a:ext cx="51054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Człowiek, który swoim życiem pokazuje wiarę chrześcijańską.</a:t>
            </a:r>
          </a:p>
        </p:txBody>
      </p:sp>
      <p:sp>
        <p:nvSpPr>
          <p:cNvPr id="15" name="Strzałka w dół 14"/>
          <p:cNvSpPr/>
          <p:nvPr/>
        </p:nvSpPr>
        <p:spPr>
          <a:xfrm>
            <a:off x="5867400" y="1828800"/>
            <a:ext cx="476250" cy="3009900"/>
          </a:xfrm>
          <a:prstGeom prst="downArrow">
            <a:avLst/>
          </a:prstGeom>
          <a:solidFill>
            <a:srgbClr val="548235">
              <a:alpha val="6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514350" y="4972050"/>
            <a:ext cx="11220450" cy="7239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17" name="pole tekstowe 16"/>
          <p:cNvSpPr txBox="1">
            <a:spLocks noChangeArrowheads="1"/>
          </p:cNvSpPr>
          <p:nvPr/>
        </p:nvSpPr>
        <p:spPr bwMode="auto">
          <a:xfrm>
            <a:off x="533400" y="4972050"/>
            <a:ext cx="11125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4000">
                <a:solidFill>
                  <a:schemeClr val="bg1"/>
                </a:solidFill>
                <a:latin typeface="Georgia" pitchFamily="18" charset="0"/>
              </a:rPr>
              <a:t>Człowiek, który został ochrzczony.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14" grpId="0"/>
      <p:bldP spid="15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5" descr="D:\Pobrane\sunset-5853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98575"/>
            <a:ext cx="12233275" cy="815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4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8" name="Prostokąt 7"/>
          <p:cNvSpPr/>
          <p:nvPr/>
        </p:nvSpPr>
        <p:spPr>
          <a:xfrm>
            <a:off x="142875" y="1581150"/>
            <a:ext cx="11896725" cy="36195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134938" y="122238"/>
            <a:ext cx="1245711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numCol="2">
            <a:spAutoFit/>
          </a:bodyPr>
          <a:lstStyle/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1. Pośród wszystkich życia trosk i kłopotów,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gdy pod wiatr trzeba iść każdego dnia,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jedna prawda niech mi świeci jak gwiazda: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że chrześcijanin to właśnie ja.</a:t>
            </a: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ref.: Więc żyjmy jak można jak najpiękniej,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czy wielkie czy szare są dni,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bo życie to skarb w naszych rękach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i przez nas ma świat lepszym być.</a:t>
            </a: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2. Wielka troska o budowę Królestwa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niechaj więc w każdym z nas na zawsze trwa.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I przeze mnie także Kościół ma rosnąć,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bo chrześcijanin to właśnie ja.</a:t>
            </a:r>
          </a:p>
          <a:p>
            <a:pPr>
              <a:defRPr/>
            </a:pPr>
            <a:endParaRPr lang="pl-PL" sz="2200" dirty="0">
              <a:solidFill>
                <a:schemeClr val="bg1"/>
              </a:solidFill>
              <a:latin typeface="Georgia" pitchFamily="18" charset="0"/>
            </a:endParaRPr>
          </a:p>
          <a:p>
            <a:pPr>
              <a:defRPr/>
            </a:pP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3. Może jeśli będę dobrym człowiekiem,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który chce lepszym być każdego dnia,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Pana Boga ktoś przeze mnie zobaczy,</a:t>
            </a:r>
            <a:br>
              <a:rPr lang="pl-PL" sz="2200" dirty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200" dirty="0">
                <a:solidFill>
                  <a:schemeClr val="bg1"/>
                </a:solidFill>
                <a:latin typeface="Georgia" pitchFamily="18" charset="0"/>
              </a:rPr>
              <a:t>bo chrześcijanin to właśnie ja.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7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6149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106-107.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145-147.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Abba-Ojcze. Pieśni i piosenki religijne</a:t>
            </a:r>
            <a:r>
              <a:rPr lang="pl-PL" altLang="pl-PL" sz="3200" baseline="30000"/>
              <a:t>. red. ks. H. Chamski, Wydawnictwo Hejnał, Płock 2005, s. 728-729.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101</Words>
  <Application>Microsoft Office PowerPoint</Application>
  <PresentationFormat>Niestandardowy</PresentationFormat>
  <Paragraphs>43</Paragraphs>
  <Slides>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1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55</cp:revision>
  <dcterms:created xsi:type="dcterms:W3CDTF">2017-07-14T09:59:13Z</dcterms:created>
  <dcterms:modified xsi:type="dcterms:W3CDTF">2018-11-19T19:12:18Z</dcterms:modified>
</cp:coreProperties>
</file>