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8" r:id="rId4"/>
    <p:sldId id="348" r:id="rId5"/>
    <p:sldId id="358" r:id="rId6"/>
    <p:sldId id="357" r:id="rId7"/>
    <p:sldId id="359" r:id="rId8"/>
    <p:sldId id="360" r:id="rId9"/>
    <p:sldId id="361" r:id="rId10"/>
    <p:sldId id="293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11C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0E4A-EB76-4AEE-8A18-D3B52B34C639}" type="datetimeFigureOut">
              <a:rPr lang="pl-PL" smtClean="0"/>
              <a:t>02.11.2018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D1B9-375F-4E56-B289-DC70B5E617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85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02.11.2018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19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CZASY ŚWIETNOŚCI I UPADKU</a:t>
            </a: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48-51.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69-72.</a:t>
            </a:r>
          </a:p>
          <a:p>
            <a:endParaRPr lang="pl-PL" sz="16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38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" y="-1262594"/>
            <a:ext cx="12199424" cy="813295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3712" y="4978955"/>
            <a:ext cx="12195712" cy="802361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-3712" y="5203828"/>
            <a:ext cx="12195712" cy="577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CZASY ŚWIETNOŚCI I UPADKU</a:t>
            </a:r>
            <a:endParaRPr lang="pl-PL" sz="29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9" y="-840435"/>
            <a:ext cx="13334998" cy="853887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6" name="Prostokąt 15">
            <a:hlinkClick r:id="rId4" action="ppaction://hlinksldjump"/>
          </p:cNvPr>
          <p:cNvSpPr/>
          <p:nvPr/>
        </p:nvSpPr>
        <p:spPr>
          <a:xfrm>
            <a:off x="6238860" y="409158"/>
            <a:ext cx="5765618" cy="1599502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>
                <a:latin typeface="Georgia" panose="02040502050405020303" pitchFamily="18" charset="0"/>
              </a:rPr>
              <a:t>Saul</a:t>
            </a:r>
            <a:endParaRPr lang="pl-PL" sz="4800" b="1" dirty="0"/>
          </a:p>
        </p:txBody>
      </p:sp>
      <p:sp>
        <p:nvSpPr>
          <p:cNvPr id="9" name="Prostokąt 8">
            <a:hlinkClick r:id="rId5" action="ppaction://hlinksldjump"/>
          </p:cNvPr>
          <p:cNvSpPr/>
          <p:nvPr/>
        </p:nvSpPr>
        <p:spPr>
          <a:xfrm>
            <a:off x="6238860" y="2255442"/>
            <a:ext cx="5765618" cy="1599502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>
                <a:latin typeface="Georgia" panose="02040502050405020303" pitchFamily="18" charset="0"/>
              </a:rPr>
              <a:t>Dawid</a:t>
            </a:r>
            <a:endParaRPr lang="pl-PL" sz="4800" b="1" dirty="0"/>
          </a:p>
        </p:txBody>
      </p:sp>
      <p:sp>
        <p:nvSpPr>
          <p:cNvPr id="10" name="Prostokąt 9">
            <a:hlinkClick r:id="rId6" action="ppaction://hlinksldjump"/>
          </p:cNvPr>
          <p:cNvSpPr/>
          <p:nvPr/>
        </p:nvSpPr>
        <p:spPr>
          <a:xfrm>
            <a:off x="6238860" y="4101726"/>
            <a:ext cx="5765618" cy="1599502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>
                <a:latin typeface="Georgia" panose="02040502050405020303" pitchFamily="18" charset="0"/>
              </a:rPr>
              <a:t>Salomon</a:t>
            </a:r>
            <a:endParaRPr lang="pl-PL" sz="4800" b="1" dirty="0"/>
          </a:p>
        </p:txBody>
      </p:sp>
      <p:sp>
        <p:nvSpPr>
          <p:cNvPr id="11" name="Prostokąt 10">
            <a:hlinkClick r:id="rId7" action="ppaction://hlinksldjump"/>
          </p:cNvPr>
          <p:cNvSpPr/>
          <p:nvPr/>
        </p:nvSpPr>
        <p:spPr>
          <a:xfrm>
            <a:off x="190500" y="1455691"/>
            <a:ext cx="5765618" cy="1599502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>
                <a:latin typeface="Georgia" panose="02040502050405020303" pitchFamily="18" charset="0"/>
              </a:rPr>
              <a:t>Królestwo Izraela</a:t>
            </a:r>
            <a:endParaRPr lang="pl-PL" sz="4800" b="1" dirty="0"/>
          </a:p>
        </p:txBody>
      </p:sp>
      <p:sp>
        <p:nvSpPr>
          <p:cNvPr id="12" name="Prostokąt 11">
            <a:hlinkClick r:id="rId8" action="ppaction://hlinksldjump"/>
          </p:cNvPr>
          <p:cNvSpPr/>
          <p:nvPr/>
        </p:nvSpPr>
        <p:spPr>
          <a:xfrm>
            <a:off x="190500" y="3301975"/>
            <a:ext cx="5765618" cy="1599502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>
                <a:latin typeface="Georgia" panose="02040502050405020303" pitchFamily="18" charset="0"/>
              </a:rPr>
              <a:t>Rozpad państwa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r="24814"/>
          <a:stretch/>
        </p:blipFill>
        <p:spPr>
          <a:xfrm>
            <a:off x="6951264" y="697057"/>
            <a:ext cx="4935936" cy="486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32720" y="285750"/>
            <a:ext cx="6491931" cy="569093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32721" y="523435"/>
            <a:ext cx="64919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Od czasu sędziów do upadku Jerozolimy, narodem izraelskim rządzili królowie – w sumie ponad 400 lat.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Władcy wskazani przez Boga i wezwani do prowadzenia narodu w Jego imieniu byli namaszczani olejem wylewanym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 głowę.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Król Izraela, w przeciwieństwie do innych królów, nie stawał się Bogiem </a:t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chwilą namaszczenia na króla – stawał się sługą jedynego Boga i poddanych.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499" y="-2725907"/>
            <a:ext cx="19126198" cy="1211931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3248852"/>
            <a:ext cx="11425881" cy="2571750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1" y="3410336"/>
            <a:ext cx="11425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dziejach narodu Izraelskiego królowie troszczyli się o bezpieczeństwo swych poddanych. To czasami budziło wśród ludzi pewność siebie, poczucie niezależności od Stwórcy i zepsucie moralne. Efektem był sprzeciw Izraelitów wobec Boga. Pod koniec życia nawet król Salomon odwrócił się od Niego i zaczął czcić bożków.</a:t>
            </a: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32720" y="285750"/>
            <a:ext cx="11654480" cy="13335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32720" y="352335"/>
            <a:ext cx="1165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Georgia" panose="02040502050405020303" pitchFamily="18" charset="0"/>
              </a:rPr>
              <a:t>W 931 r. przed Chrystusem nastąpił podział Izraela na dwie </a:t>
            </a:r>
            <a:r>
              <a:rPr lang="pl-PL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części:</a:t>
            </a:r>
            <a:endParaRPr lang="pl-PL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rId3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32720" y="2893178"/>
            <a:ext cx="5520380" cy="203036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rostokąt 10"/>
          <p:cNvSpPr/>
          <p:nvPr/>
        </p:nvSpPr>
        <p:spPr>
          <a:xfrm>
            <a:off x="6366818" y="2893178"/>
            <a:ext cx="5520380" cy="203036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32719" y="3131265"/>
            <a:ext cx="5520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Królestwo Judy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przetrwało do 586 r. przed Chrystusem</a:t>
            </a:r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366818" y="3131265"/>
            <a:ext cx="5520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Królestwo Izraela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upadło w latach 722-721 przed Chrystusem</a:t>
            </a:r>
            <a:endParaRPr lang="pl-PL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Strzałka w dół 13"/>
          <p:cNvSpPr/>
          <p:nvPr/>
        </p:nvSpPr>
        <p:spPr>
          <a:xfrm>
            <a:off x="2257167" y="1931570"/>
            <a:ext cx="1471484" cy="742518"/>
          </a:xfrm>
          <a:prstGeom prst="downArrow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6" name="Strzałka w dół 15"/>
          <p:cNvSpPr/>
          <p:nvPr/>
        </p:nvSpPr>
        <p:spPr>
          <a:xfrm>
            <a:off x="8105517" y="1906581"/>
            <a:ext cx="1471484" cy="742518"/>
          </a:xfrm>
          <a:prstGeom prst="downArrow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5356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r="32778"/>
          <a:stretch/>
        </p:blipFill>
        <p:spPr>
          <a:xfrm>
            <a:off x="8039100" y="12356"/>
            <a:ext cx="41529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28601" y="492621"/>
            <a:ext cx="7686673" cy="5704164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28601" y="654176"/>
            <a:ext cx="768667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SAUL panował od około 1030 do 1010 r.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przed Chrystusem.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Bóg wskazał go Samuelowi, by namaścił go na króla. Saul przez cały okres swego panowania prowadził wojny z Filistynami. Nie był jednak dobrym władcą – nie poddał się woli Bożej, nie usłuchał nakazu Pana i został odrzucony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powodu swojego grzechu. Ogarnięty zazdrością prześladował swojego najlepszego dowódcę – Dawida. Doprowadził do kolejnej napaści Filistynów, podczas której on i jego synowie ponieśli śmierć.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5926"/>
          <a:stretch/>
        </p:blipFill>
        <p:spPr>
          <a:xfrm>
            <a:off x="8801100" y="-18664"/>
            <a:ext cx="33909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304800" y="381000"/>
            <a:ext cx="8191501" cy="5615686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04799" y="557353"/>
            <a:ext cx="81915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Następca Saula – król DAWID. 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N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ajmłodszy z ośmiu synów </a:t>
            </a:r>
            <a:r>
              <a:rPr lang="pl-PL" sz="28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Jessego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z Betlejem. Zajmował się wypasaniem owiec, był uzdolniony muzycznie, słynął z urody, siły i talentu poetyckiego. Wybrany przez Boga na króla, został namaszczony przez Samuela.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1 Sm 16, 7. 12-13]</a:t>
            </a:r>
          </a:p>
          <a:p>
            <a:pPr algn="ctr"/>
            <a:endParaRPr lang="pl-PL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Kiedy obejmował rządy miał lat trzydzieści, </a:t>
            </a:r>
            <a:b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 rządził czterdzieści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(1010 – 970 r. przed Chrystusem).</a:t>
            </a: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14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[zob. </a:t>
            </a: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2 </a:t>
            </a:r>
            <a:r>
              <a:rPr lang="pl-PL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Sm </a:t>
            </a: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5,4]</a:t>
            </a:r>
            <a:endParaRPr lang="pl-PL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698" y="-1185423"/>
            <a:ext cx="13982698" cy="930504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5124449" y="1105467"/>
            <a:ext cx="6762751" cy="4681183"/>
          </a:xfrm>
          <a:prstGeom prst="rect">
            <a:avLst/>
          </a:prstGeom>
          <a:solidFill>
            <a:srgbClr val="FC611C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124449" y="1250148"/>
            <a:ext cx="67627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Następcą Dawida był król SALOMON. </a:t>
            </a:r>
          </a:p>
          <a:p>
            <a:pPr algn="ctr"/>
            <a:r>
              <a:rPr lang="pl-PL" sz="2400" dirty="0">
                <a:solidFill>
                  <a:schemeClr val="bg1"/>
                </a:solidFill>
                <a:latin typeface="Georgia" panose="02040502050405020303" pitchFamily="18" charset="0"/>
              </a:rPr>
              <a:t>P</a:t>
            </a: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anował w latach 970 – 931 przed Chrystusem. 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Za panowania Dawida, a później Salomona Królestwo Judy i Izraela stało się potęgą.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Salomon poprosił Boga o mądrość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prowadzeniu narodu 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1 </a:t>
            </a:r>
            <a:r>
              <a:rPr lang="pl-PL" sz="20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Krl</a:t>
            </a:r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3, 9-10].</a:t>
            </a:r>
          </a:p>
          <a:p>
            <a:pPr algn="ctr"/>
            <a:endParaRPr lang="pl-PL" sz="8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Potrafił rozstrzygać spory, stał się symbolem mądrości. W czasie jego rządów królestwo rozkwitło i cieszyło się uznaniem.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Salomon wybudował wspaniałą świątynię, nazwaną później na jego cześć – Salomonową.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410</Words>
  <Application>Microsoft Office PowerPoint</Application>
  <PresentationFormat>Panoramiczny</PresentationFormat>
  <Paragraphs>56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356</cp:revision>
  <dcterms:created xsi:type="dcterms:W3CDTF">2017-07-14T09:59:13Z</dcterms:created>
  <dcterms:modified xsi:type="dcterms:W3CDTF">2018-11-02T08:53:15Z</dcterms:modified>
</cp:coreProperties>
</file>