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7" r:id="rId4"/>
    <p:sldId id="268" r:id="rId5"/>
    <p:sldId id="270" r:id="rId6"/>
    <p:sldId id="271" r:id="rId7"/>
    <p:sldId id="261" r:id="rId8"/>
  </p:sldIdLst>
  <p:sldSz cx="12192000" cy="6858000"/>
  <p:notesSz cx="6858000" cy="9144000"/>
  <p:defaultTextStyle>
    <a:defPPr>
      <a:defRPr lang="pl-PL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48235"/>
    <a:srgbClr val="C10B25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776" autoAdjust="0"/>
    <p:restoredTop sz="94660"/>
  </p:normalViewPr>
  <p:slideViewPr>
    <p:cSldViewPr snapToGrid="0">
      <p:cViewPr>
        <p:scale>
          <a:sx n="60" d="100"/>
          <a:sy n="60" d="100"/>
        </p:scale>
        <p:origin x="-2328" y="-123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BD30E0-3A59-46F3-ADBC-89DBE8F05A34}" type="datetimeFigureOut">
              <a:rPr lang="pl-PL"/>
              <a:pPr>
                <a:defRPr/>
              </a:pPr>
              <a:t>2018-10-11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81BA43-A61E-4802-A7C9-052C1B50C090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4D23E2-874B-40FA-B0B3-C98A7BD1E860}" type="datetimeFigureOut">
              <a:rPr lang="pl-PL"/>
              <a:pPr>
                <a:defRPr/>
              </a:pPr>
              <a:t>2018-10-11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229B04-62C4-4749-A27F-977FC1DA3E1E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7A7682-B82C-4125-8982-260440DA0688}" type="datetimeFigureOut">
              <a:rPr lang="pl-PL"/>
              <a:pPr>
                <a:defRPr/>
              </a:pPr>
              <a:t>2018-10-11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A93390-C965-409A-9883-9BE711A0F555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C0975B-5FA7-4C06-A06A-F69AE9CF4ED7}" type="datetimeFigureOut">
              <a:rPr lang="pl-PL"/>
              <a:pPr>
                <a:defRPr/>
              </a:pPr>
              <a:t>2018-10-11</a:t>
            </a:fld>
            <a:endParaRPr lang="pl-PL"/>
          </a:p>
        </p:txBody>
      </p:sp>
      <p:sp>
        <p:nvSpPr>
          <p:cNvPr id="6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5E71F2-6A97-4F55-94D9-5D0A8733AB41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FE47E2-06B1-4157-A28F-472C4C66B520}" type="datetimeFigureOut">
              <a:rPr lang="pl-PL"/>
              <a:pPr>
                <a:defRPr/>
              </a:pPr>
              <a:t>2018-10-11</a:t>
            </a:fld>
            <a:endParaRPr lang="pl-PL"/>
          </a:p>
        </p:txBody>
      </p:sp>
      <p:sp>
        <p:nvSpPr>
          <p:cNvPr id="8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9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A3C6E3-E8A7-4DCC-AA9F-7DE1348B6AFA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1B3964-CC73-468A-AD02-FED70E194F41}" type="datetimeFigureOut">
              <a:rPr lang="pl-PL"/>
              <a:pPr>
                <a:defRPr/>
              </a:pPr>
              <a:t>2018-10-11</a:t>
            </a:fld>
            <a:endParaRPr lang="pl-PL"/>
          </a:p>
        </p:txBody>
      </p:sp>
      <p:sp>
        <p:nvSpPr>
          <p:cNvPr id="4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E5C78B-EBED-459D-846E-A8E1AC543149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4EF884-A648-4891-8051-ED5ED22CDEF4}" type="datetimeFigureOut">
              <a:rPr lang="pl-PL"/>
              <a:pPr>
                <a:defRPr/>
              </a:pPr>
              <a:t>2018-10-11</a:t>
            </a:fld>
            <a:endParaRPr lang="pl-PL"/>
          </a:p>
        </p:txBody>
      </p:sp>
      <p:sp>
        <p:nvSpPr>
          <p:cNvPr id="3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4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8931BE-5E84-40D8-B7C5-E49EC15347C3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545A08-F829-4B56-A5E3-7EFDA64C06BF}" type="datetimeFigureOut">
              <a:rPr lang="pl-PL"/>
              <a:pPr>
                <a:defRPr/>
              </a:pPr>
              <a:t>2018-10-11</a:t>
            </a:fld>
            <a:endParaRPr lang="pl-PL"/>
          </a:p>
        </p:txBody>
      </p:sp>
      <p:sp>
        <p:nvSpPr>
          <p:cNvPr id="6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69A18A-E1C3-4F5C-9424-6102763EAB33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pl-PL" noProof="0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5F0468-15E2-4CE9-BC98-A1B81237E523}" type="datetimeFigureOut">
              <a:rPr lang="pl-PL"/>
              <a:pPr>
                <a:defRPr/>
              </a:pPr>
              <a:t>2018-10-11</a:t>
            </a:fld>
            <a:endParaRPr lang="pl-PL"/>
          </a:p>
        </p:txBody>
      </p:sp>
      <p:sp>
        <p:nvSpPr>
          <p:cNvPr id="6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697C9D-2150-49C8-A6BD-AF44E1D5153D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A83CC4-8E09-461D-A4AD-3899A859D050}" type="datetimeFigureOut">
              <a:rPr lang="pl-PL"/>
              <a:pPr>
                <a:defRPr/>
              </a:pPr>
              <a:t>2018-10-11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B98B37-A40D-4AA1-87EF-EC3B2E4D16B6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E417AE-5331-4C0C-815C-05DB6C543762}" type="datetimeFigureOut">
              <a:rPr lang="pl-PL"/>
              <a:pPr>
                <a:defRPr/>
              </a:pPr>
              <a:t>2018-10-11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4CE706-1961-4045-91CF-7A5A342287B3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Symbol zastępczy tytułu 1"/>
          <p:cNvSpPr>
            <a:spLocks noGrp="1"/>
          </p:cNvSpPr>
          <p:nvPr>
            <p:ph type="title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l-PL" altLang="pl-PL" smtClean="0"/>
              <a:t>Kliknij, aby edytować styl</a:t>
            </a:r>
          </a:p>
        </p:txBody>
      </p:sp>
      <p:sp>
        <p:nvSpPr>
          <p:cNvPr id="1027" name="Symbol zastępczy tekstu 2"/>
          <p:cNvSpPr>
            <a:spLocks noGrp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l-PL" altLang="pl-PL" smtClean="0"/>
              <a:t>Kliknij, aby edytować style wzorca tekstu</a:t>
            </a:r>
          </a:p>
          <a:p>
            <a:pPr lvl="1"/>
            <a:r>
              <a:rPr lang="pl-PL" altLang="pl-PL" smtClean="0"/>
              <a:t>Drugi poziom</a:t>
            </a:r>
          </a:p>
          <a:p>
            <a:pPr lvl="2"/>
            <a:r>
              <a:rPr lang="pl-PL" altLang="pl-PL" smtClean="0"/>
              <a:t>Trzeci poziom</a:t>
            </a:r>
          </a:p>
          <a:p>
            <a:pPr lvl="3"/>
            <a:r>
              <a:rPr lang="pl-PL" altLang="pl-PL" smtClean="0"/>
              <a:t>Czwarty poziom</a:t>
            </a:r>
          </a:p>
          <a:p>
            <a:pPr lvl="4"/>
            <a:r>
              <a:rPr lang="pl-PL" altLang="pl-PL" smtClean="0"/>
              <a:t>Piąty poziom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715DD55D-F188-4F4E-BF10-E6CADAA652AF}" type="datetimeFigureOut">
              <a:rPr lang="pl-PL"/>
              <a:pPr>
                <a:defRPr/>
              </a:pPr>
              <a:t>2018-10-11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pPr>
              <a:defRPr/>
            </a:pPr>
            <a:fld id="{355AAE79-591C-445D-A6E0-E0CF8B12459D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Podtytuł 2"/>
          <p:cNvSpPr>
            <a:spLocks noGrp="1"/>
          </p:cNvSpPr>
          <p:nvPr>
            <p:ph type="subTitle" idx="1"/>
          </p:nvPr>
        </p:nvSpPr>
        <p:spPr>
          <a:xfrm>
            <a:off x="1524000" y="1558925"/>
            <a:ext cx="9144000" cy="1655763"/>
          </a:xfrm>
        </p:spPr>
        <p:txBody>
          <a:bodyPr/>
          <a:lstStyle/>
          <a:p>
            <a:pPr eaLnBrk="1" hangingPunct="1"/>
            <a:r>
              <a:rPr lang="pl-PL" altLang="pl-PL" sz="6000" baseline="30000" dirty="0" smtClean="0">
                <a:latin typeface="Arial" charset="0"/>
                <a:ea typeface="Fira Sans" pitchFamily="34" charset="0"/>
                <a:cs typeface="Arial" charset="0"/>
              </a:rPr>
              <a:t>PREZENTACJA DLA KLASY 4 SP</a:t>
            </a:r>
          </a:p>
          <a:p>
            <a:pPr eaLnBrk="1" hangingPunct="1"/>
            <a:r>
              <a:rPr lang="pl-PL" altLang="pl-PL" sz="6000" baseline="30000" dirty="0" smtClean="0">
                <a:latin typeface="Arial" charset="0"/>
                <a:ea typeface="Fira Sans" pitchFamily="34" charset="0"/>
                <a:cs typeface="Arial" charset="0"/>
              </a:rPr>
              <a:t>DO LEKCJI 41</a:t>
            </a:r>
          </a:p>
          <a:p>
            <a:pPr eaLnBrk="1" hangingPunct="1"/>
            <a:endParaRPr lang="pl-PL" altLang="pl-PL" sz="6000" baseline="30000" dirty="0" smtClean="0">
              <a:latin typeface="Fira Sans" pitchFamily="34" charset="0"/>
              <a:ea typeface="Fira Sans" pitchFamily="34" charset="0"/>
              <a:cs typeface="Arial" charset="0"/>
            </a:endParaRPr>
          </a:p>
        </p:txBody>
      </p:sp>
      <p:sp>
        <p:nvSpPr>
          <p:cNvPr id="2051" name="Podtytuł 2"/>
          <p:cNvSpPr txBox="1">
            <a:spLocks/>
          </p:cNvSpPr>
          <p:nvPr/>
        </p:nvSpPr>
        <p:spPr bwMode="auto">
          <a:xfrm>
            <a:off x="0" y="3700463"/>
            <a:ext cx="12192000" cy="1655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 eaLnBrk="1" hangingPunct="1">
              <a:lnSpc>
                <a:spcPct val="90000"/>
              </a:lnSpc>
              <a:spcBef>
                <a:spcPts val="1000"/>
              </a:spcBef>
              <a:buFont typeface="Arial" charset="0"/>
              <a:buNone/>
            </a:pPr>
            <a:r>
              <a:rPr lang="pl-PL" altLang="pl-PL" sz="6000" b="1" baseline="30000"/>
              <a:t>OPATRZNOŚĆ BOŻA W KOŚCIELE</a:t>
            </a:r>
          </a:p>
          <a:p>
            <a:pPr algn="ctr" eaLnBrk="1" hangingPunct="1">
              <a:lnSpc>
                <a:spcPct val="90000"/>
              </a:lnSpc>
              <a:spcBef>
                <a:spcPts val="1000"/>
              </a:spcBef>
              <a:buFont typeface="Arial" charset="0"/>
              <a:buNone/>
            </a:pPr>
            <a:r>
              <a:rPr lang="pl-PL" altLang="pl-PL" sz="6000" b="1" baseline="30000"/>
              <a:t>PIERWSZYCH WIEKÓW</a:t>
            </a:r>
          </a:p>
          <a:p>
            <a:pPr algn="ctr" eaLnBrk="1" hangingPunct="1">
              <a:lnSpc>
                <a:spcPct val="90000"/>
              </a:lnSpc>
              <a:spcBef>
                <a:spcPts val="1000"/>
              </a:spcBef>
              <a:buFont typeface="Arial" charset="0"/>
              <a:buNone/>
            </a:pPr>
            <a:endParaRPr lang="pl-PL" altLang="pl-PL" sz="2400">
              <a:latin typeface="Calibri" pitchFamily="34" charset="0"/>
            </a:endParaRPr>
          </a:p>
        </p:txBody>
      </p:sp>
      <p:sp>
        <p:nvSpPr>
          <p:cNvPr id="7" name="Prostokąt 6"/>
          <p:cNvSpPr/>
          <p:nvPr/>
        </p:nvSpPr>
        <p:spPr>
          <a:xfrm>
            <a:off x="5000625" y="2941638"/>
            <a:ext cx="2198688" cy="90487"/>
          </a:xfrm>
          <a:prstGeom prst="rect">
            <a:avLst/>
          </a:prstGeom>
          <a:solidFill>
            <a:srgbClr val="C10B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pic>
        <p:nvPicPr>
          <p:cNvPr id="2053" name="Obraz 7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129213" y="5643563"/>
            <a:ext cx="1933575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Obraz 1"/>
          <p:cNvPicPr>
            <a:picLocks noChangeAspect="1"/>
          </p:cNvPicPr>
          <p:nvPr/>
        </p:nvPicPr>
        <p:blipFill>
          <a:blip r:embed="rId2" cstate="print"/>
          <a:srcRect b="72058"/>
          <a:stretch>
            <a:fillRect/>
          </a:stretch>
        </p:blipFill>
        <p:spPr bwMode="auto">
          <a:xfrm>
            <a:off x="-3392488" y="-17463"/>
            <a:ext cx="18448338" cy="6875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Prostokąt 2"/>
          <p:cNvSpPr/>
          <p:nvPr/>
        </p:nvSpPr>
        <p:spPr>
          <a:xfrm>
            <a:off x="5305425" y="6103938"/>
            <a:ext cx="1795463" cy="76676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l-PL" baseline="-25000" dirty="0"/>
          </a:p>
        </p:txBody>
      </p:sp>
      <p:pic>
        <p:nvPicPr>
          <p:cNvPr id="3076" name="Obraz 1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76875" y="6261100"/>
            <a:ext cx="1444625" cy="433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Prostokąt 4"/>
          <p:cNvSpPr/>
          <p:nvPr/>
        </p:nvSpPr>
        <p:spPr>
          <a:xfrm>
            <a:off x="4419600" y="3054350"/>
            <a:ext cx="6761163" cy="1152525"/>
          </a:xfrm>
          <a:prstGeom prst="rect">
            <a:avLst/>
          </a:prstGeom>
          <a:solidFill>
            <a:schemeClr val="accent6">
              <a:lumMod val="75000"/>
              <a:alpha val="8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sp>
        <p:nvSpPr>
          <p:cNvPr id="3078" name="Podtytuł 2"/>
          <p:cNvSpPr txBox="1">
            <a:spLocks/>
          </p:cNvSpPr>
          <p:nvPr/>
        </p:nvSpPr>
        <p:spPr bwMode="auto">
          <a:xfrm>
            <a:off x="1654175" y="3379788"/>
            <a:ext cx="12290425" cy="1655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 eaLnBrk="1" hangingPunct="1">
              <a:lnSpc>
                <a:spcPct val="90000"/>
              </a:lnSpc>
              <a:spcBef>
                <a:spcPts val="1000"/>
              </a:spcBef>
              <a:buFont typeface="Arial" charset="0"/>
              <a:buNone/>
            </a:pPr>
            <a:r>
              <a:rPr lang="pl-PL" altLang="pl-PL" sz="6000" b="1" baseline="30000">
                <a:solidFill>
                  <a:schemeClr val="bg1"/>
                </a:solidFill>
              </a:rPr>
              <a:t>JAK ZIARNKO GORCZYCY</a:t>
            </a:r>
            <a:endParaRPr lang="pl-PL" altLang="pl-PL" sz="240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Obraz 1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1963" y="0"/>
            <a:ext cx="11412537" cy="7635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Prostokąt 2"/>
          <p:cNvSpPr/>
          <p:nvPr/>
        </p:nvSpPr>
        <p:spPr>
          <a:xfrm>
            <a:off x="461963" y="6103938"/>
            <a:ext cx="1795462" cy="76676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l-PL" baseline="-25000" dirty="0"/>
          </a:p>
        </p:txBody>
      </p:sp>
      <p:pic>
        <p:nvPicPr>
          <p:cNvPr id="4100" name="Obraz 1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1825" y="6261100"/>
            <a:ext cx="1446213" cy="433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Schemat blokowy: łącznik 5"/>
          <p:cNvSpPr/>
          <p:nvPr/>
        </p:nvSpPr>
        <p:spPr>
          <a:xfrm>
            <a:off x="11252200" y="6192838"/>
            <a:ext cx="519113" cy="519112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l-PL" dirty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1</a:t>
            </a:r>
          </a:p>
        </p:txBody>
      </p:sp>
      <p:sp>
        <p:nvSpPr>
          <p:cNvPr id="25" name="Prostokąt 24"/>
          <p:cNvSpPr/>
          <p:nvPr/>
        </p:nvSpPr>
        <p:spPr>
          <a:xfrm>
            <a:off x="488950" y="4538663"/>
            <a:ext cx="11193463" cy="1487487"/>
          </a:xfrm>
          <a:prstGeom prst="rect">
            <a:avLst/>
          </a:prstGeom>
          <a:solidFill>
            <a:srgbClr val="548235">
              <a:alpha val="9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l-PL" sz="1200" dirty="0"/>
          </a:p>
        </p:txBody>
      </p:sp>
      <p:sp>
        <p:nvSpPr>
          <p:cNvPr id="4103" name="pole tekstowe 16"/>
          <p:cNvSpPr txBox="1">
            <a:spLocks noChangeArrowheads="1"/>
          </p:cNvSpPr>
          <p:nvPr/>
        </p:nvSpPr>
        <p:spPr bwMode="auto">
          <a:xfrm>
            <a:off x="465138" y="4587875"/>
            <a:ext cx="11242675" cy="138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pl-PL" altLang="pl-PL" sz="2800">
                <a:solidFill>
                  <a:schemeClr val="bg1"/>
                </a:solidFill>
                <a:latin typeface="Georgia" pitchFamily="18" charset="0"/>
              </a:rPr>
              <a:t>Opatrzność Boża czuwała nad Narodem Wybranym,  prowadząc go szczęśliwie do Ziemi Obiecanej. </a:t>
            </a:r>
          </a:p>
          <a:p>
            <a:pPr algn="ctr" eaLnBrk="1" hangingPunct="1"/>
            <a:r>
              <a:rPr lang="pl-PL" altLang="pl-PL" sz="2800">
                <a:solidFill>
                  <a:schemeClr val="bg1"/>
                </a:solidFill>
                <a:latin typeface="Georgia" pitchFamily="18" charset="0"/>
              </a:rPr>
              <a:t>Tą samą troskliwą miłością otoczył Bóg Kościół.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Obraz 1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36638" y="-412750"/>
            <a:ext cx="10474325" cy="7313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Prostokąt 2"/>
          <p:cNvSpPr/>
          <p:nvPr/>
        </p:nvSpPr>
        <p:spPr>
          <a:xfrm>
            <a:off x="461963" y="6103938"/>
            <a:ext cx="1795462" cy="76676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l-PL" baseline="-25000" dirty="0"/>
          </a:p>
        </p:txBody>
      </p:sp>
      <p:pic>
        <p:nvPicPr>
          <p:cNvPr id="5124" name="Obraz 1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1825" y="6261100"/>
            <a:ext cx="1446213" cy="433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Schemat blokowy: łącznik 5"/>
          <p:cNvSpPr/>
          <p:nvPr/>
        </p:nvSpPr>
        <p:spPr>
          <a:xfrm>
            <a:off x="11252200" y="6192838"/>
            <a:ext cx="519113" cy="519112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l-PL" dirty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2</a:t>
            </a:r>
          </a:p>
        </p:txBody>
      </p:sp>
      <p:sp>
        <p:nvSpPr>
          <p:cNvPr id="25" name="Prostokąt 24"/>
          <p:cNvSpPr/>
          <p:nvPr/>
        </p:nvSpPr>
        <p:spPr>
          <a:xfrm>
            <a:off x="6924675" y="636588"/>
            <a:ext cx="4991100" cy="1865312"/>
          </a:xfrm>
          <a:prstGeom prst="rect">
            <a:avLst/>
          </a:prstGeom>
          <a:solidFill>
            <a:srgbClr val="548235">
              <a:alpha val="9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l-PL" sz="1200" dirty="0"/>
          </a:p>
        </p:txBody>
      </p:sp>
      <p:sp>
        <p:nvSpPr>
          <p:cNvPr id="5127" name="pole tekstowe 16"/>
          <p:cNvSpPr txBox="1">
            <a:spLocks noChangeArrowheads="1"/>
          </p:cNvSpPr>
          <p:nvPr/>
        </p:nvSpPr>
        <p:spPr bwMode="auto">
          <a:xfrm>
            <a:off x="6924675" y="685800"/>
            <a:ext cx="4991100" cy="1816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pl-PL" altLang="pl-PL" sz="2800">
                <a:solidFill>
                  <a:schemeClr val="bg1"/>
                </a:solidFill>
                <a:latin typeface="Georgia" pitchFamily="18" charset="0"/>
              </a:rPr>
              <a:t>Przed swoim wniebowstąpieniem nakazał uczniom, by szli na cały świat </a:t>
            </a:r>
          </a:p>
          <a:p>
            <a:pPr algn="ctr" eaLnBrk="1" hangingPunct="1"/>
            <a:r>
              <a:rPr lang="pl-PL" altLang="pl-PL" sz="2800">
                <a:solidFill>
                  <a:schemeClr val="bg1"/>
                </a:solidFill>
                <a:latin typeface="Georgia" pitchFamily="18" charset="0"/>
              </a:rPr>
              <a:t>i nauczali wszystkie narody. </a:t>
            </a:r>
            <a:endParaRPr lang="pl-PL" altLang="pl-PL" sz="2800" b="1">
              <a:solidFill>
                <a:schemeClr val="bg1"/>
              </a:solidFill>
              <a:latin typeface="Georgia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Obraz 1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1450" y="690563"/>
            <a:ext cx="11939588" cy="600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Prostokąt 2"/>
          <p:cNvSpPr/>
          <p:nvPr/>
        </p:nvSpPr>
        <p:spPr>
          <a:xfrm>
            <a:off x="461963" y="6103938"/>
            <a:ext cx="1795462" cy="76676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l-PL" baseline="-25000" dirty="0"/>
          </a:p>
        </p:txBody>
      </p:sp>
      <p:pic>
        <p:nvPicPr>
          <p:cNvPr id="6148" name="Obraz 1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1825" y="6261100"/>
            <a:ext cx="1446213" cy="433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Schemat blokowy: łącznik 5"/>
          <p:cNvSpPr/>
          <p:nvPr/>
        </p:nvSpPr>
        <p:spPr>
          <a:xfrm>
            <a:off x="11252200" y="6192838"/>
            <a:ext cx="519113" cy="519112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l-PL" dirty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3</a:t>
            </a:r>
          </a:p>
        </p:txBody>
      </p:sp>
      <p:sp>
        <p:nvSpPr>
          <p:cNvPr id="25" name="Prostokąt 24"/>
          <p:cNvSpPr/>
          <p:nvPr/>
        </p:nvSpPr>
        <p:spPr>
          <a:xfrm>
            <a:off x="171450" y="4022725"/>
            <a:ext cx="4991100" cy="1901825"/>
          </a:xfrm>
          <a:prstGeom prst="rect">
            <a:avLst/>
          </a:prstGeom>
          <a:solidFill>
            <a:srgbClr val="548235">
              <a:alpha val="9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l-PL" sz="1200" dirty="0"/>
          </a:p>
        </p:txBody>
      </p:sp>
      <p:sp>
        <p:nvSpPr>
          <p:cNvPr id="6151" name="pole tekstowe 16"/>
          <p:cNvSpPr txBox="1">
            <a:spLocks noChangeArrowheads="1"/>
          </p:cNvSpPr>
          <p:nvPr/>
        </p:nvSpPr>
        <p:spPr bwMode="auto">
          <a:xfrm>
            <a:off x="171450" y="4022725"/>
            <a:ext cx="4991100" cy="1816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pl-PL" altLang="pl-PL" sz="2800">
                <a:solidFill>
                  <a:schemeClr val="bg1"/>
                </a:solidFill>
                <a:latin typeface="Georgia" pitchFamily="18" charset="0"/>
              </a:rPr>
              <a:t>Dzięki Bożej Opatrzności, pomimo wielu prześladowań, Ewangelia trafiała coraz dalej </a:t>
            </a:r>
          </a:p>
          <a:p>
            <a:pPr algn="ctr" eaLnBrk="1" hangingPunct="1"/>
            <a:r>
              <a:rPr lang="pl-PL" altLang="pl-PL" sz="2800">
                <a:solidFill>
                  <a:schemeClr val="bg1"/>
                </a:solidFill>
                <a:latin typeface="Georgia" pitchFamily="18" charset="0"/>
              </a:rPr>
              <a:t>i dalej od Jerozolimy.</a:t>
            </a:r>
            <a:endParaRPr lang="pl-PL" altLang="pl-PL" sz="2800" b="1">
              <a:solidFill>
                <a:schemeClr val="bg1"/>
              </a:solidFill>
              <a:latin typeface="Georgia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Obraz 1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52513" y="0"/>
            <a:ext cx="10066337" cy="6884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Prostokąt 2"/>
          <p:cNvSpPr/>
          <p:nvPr/>
        </p:nvSpPr>
        <p:spPr>
          <a:xfrm>
            <a:off x="461963" y="6103938"/>
            <a:ext cx="1795462" cy="76676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l-PL" baseline="-25000" dirty="0"/>
          </a:p>
        </p:txBody>
      </p:sp>
      <p:pic>
        <p:nvPicPr>
          <p:cNvPr id="7172" name="Obraz 1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1825" y="6261100"/>
            <a:ext cx="1446213" cy="433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Schemat blokowy: łącznik 5"/>
          <p:cNvSpPr/>
          <p:nvPr/>
        </p:nvSpPr>
        <p:spPr>
          <a:xfrm>
            <a:off x="11252200" y="6192838"/>
            <a:ext cx="519113" cy="519112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l-PL" dirty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4</a:t>
            </a:r>
          </a:p>
        </p:txBody>
      </p:sp>
      <p:sp>
        <p:nvSpPr>
          <p:cNvPr id="25" name="Prostokąt 24"/>
          <p:cNvSpPr/>
          <p:nvPr/>
        </p:nvSpPr>
        <p:spPr>
          <a:xfrm>
            <a:off x="6992938" y="2813050"/>
            <a:ext cx="4778375" cy="3108325"/>
          </a:xfrm>
          <a:prstGeom prst="rect">
            <a:avLst/>
          </a:prstGeom>
          <a:solidFill>
            <a:srgbClr val="548235">
              <a:alpha val="9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l-PL" sz="1200" dirty="0"/>
          </a:p>
        </p:txBody>
      </p:sp>
      <p:sp>
        <p:nvSpPr>
          <p:cNvPr id="7175" name="pole tekstowe 16"/>
          <p:cNvSpPr txBox="1">
            <a:spLocks noChangeArrowheads="1"/>
          </p:cNvSpPr>
          <p:nvPr/>
        </p:nvSpPr>
        <p:spPr bwMode="auto">
          <a:xfrm>
            <a:off x="6992938" y="2813050"/>
            <a:ext cx="4768850" cy="3108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pl-PL" altLang="pl-PL" sz="2800">
                <a:solidFill>
                  <a:schemeClr val="bg1"/>
                </a:solidFill>
                <a:latin typeface="Georgia" pitchFamily="18" charset="0"/>
              </a:rPr>
              <a:t>Dobrą Nowiną powinniśmy się dzielić z innymi. Przede wszystkim przez rozwijanie </a:t>
            </a:r>
          </a:p>
          <a:p>
            <a:pPr algn="ctr" eaLnBrk="1" hangingPunct="1"/>
            <a:r>
              <a:rPr lang="pl-PL" altLang="pl-PL" sz="2800">
                <a:solidFill>
                  <a:schemeClr val="bg1"/>
                </a:solidFill>
                <a:latin typeface="Georgia" pitchFamily="18" charset="0"/>
              </a:rPr>
              <a:t>w sobie dobrych cech charakteru, takich jak: życzliwość, prawdomówność, pracowitość…</a:t>
            </a:r>
            <a:endParaRPr lang="pl-PL" altLang="pl-PL" sz="2800" b="1">
              <a:solidFill>
                <a:schemeClr val="bg1"/>
              </a:solidFill>
              <a:latin typeface="Georgia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461963" y="6103938"/>
            <a:ext cx="1795462" cy="76676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l-PL" baseline="-25000" dirty="0"/>
          </a:p>
        </p:txBody>
      </p:sp>
      <p:pic>
        <p:nvPicPr>
          <p:cNvPr id="8195" name="Obraz 1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1825" y="6261100"/>
            <a:ext cx="1446213" cy="433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Schemat blokowy: łącznik 5"/>
          <p:cNvSpPr/>
          <p:nvPr/>
        </p:nvSpPr>
        <p:spPr>
          <a:xfrm>
            <a:off x="11252200" y="6192838"/>
            <a:ext cx="519113" cy="519112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l-PL" dirty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5</a:t>
            </a:r>
          </a:p>
        </p:txBody>
      </p:sp>
      <p:sp>
        <p:nvSpPr>
          <p:cNvPr id="8197" name="pole tekstowe 6"/>
          <p:cNvSpPr txBox="1">
            <a:spLocks noChangeArrowheads="1"/>
          </p:cNvSpPr>
          <p:nvPr/>
        </p:nvSpPr>
        <p:spPr bwMode="auto">
          <a:xfrm>
            <a:off x="631825" y="677863"/>
            <a:ext cx="10895013" cy="4595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pl-PL" altLang="pl-PL" sz="4000" b="1" baseline="30000"/>
              <a:t>BIBLIOGRAFIA</a:t>
            </a:r>
          </a:p>
          <a:p>
            <a:pPr eaLnBrk="1" hangingPunct="1"/>
            <a:endParaRPr lang="pl-PL" altLang="pl-PL" sz="3600" baseline="30000"/>
          </a:p>
          <a:p>
            <a:pPr eaLnBrk="1" hangingPunct="1"/>
            <a:r>
              <a:rPr lang="pl-PL" altLang="pl-PL" sz="3200" i="1" baseline="30000"/>
              <a:t>Jestem chrześcijaninem. Podręcznik dla klasy czwartej szkoły podstawowej,</a:t>
            </a:r>
            <a:r>
              <a:rPr lang="pl-PL" altLang="pl-PL" sz="3200" baseline="30000"/>
              <a:t> red. ks. prof. J. Szpet, D. Jackowiak. Wydawnictwo Święty Wojciech, Poznań 2011, s. 118-119.</a:t>
            </a:r>
          </a:p>
          <a:p>
            <a:pPr eaLnBrk="1" hangingPunct="1"/>
            <a:endParaRPr lang="pl-PL" altLang="pl-PL" sz="3200" baseline="30000"/>
          </a:p>
          <a:p>
            <a:pPr eaLnBrk="1" hangingPunct="1"/>
            <a:r>
              <a:rPr lang="pl-PL" altLang="pl-PL" sz="3200" i="1" baseline="30000"/>
              <a:t>Jestem chrześcijaninem. Poradnik metodyczny. Czwarta klasa szkoły podstawowej,</a:t>
            </a:r>
            <a:br>
              <a:rPr lang="pl-PL" altLang="pl-PL" sz="3200" i="1" baseline="30000"/>
            </a:br>
            <a:r>
              <a:rPr lang="pl-PL" altLang="pl-PL" sz="3200" baseline="30000"/>
              <a:t>red. ks. prof. J. Szpet, D. Jackowiak. Wydawnictwo Święty Wojciech, Poznań 2011, </a:t>
            </a:r>
          </a:p>
          <a:p>
            <a:pPr eaLnBrk="1" hangingPunct="1"/>
            <a:r>
              <a:rPr lang="pl-PL" altLang="pl-PL" sz="3200" baseline="30000"/>
              <a:t>s. 166-167.</a:t>
            </a:r>
          </a:p>
          <a:p>
            <a:pPr eaLnBrk="1" hangingPunct="1"/>
            <a:endParaRPr lang="pl-PL" altLang="pl-PL" sz="4000" baseline="30000"/>
          </a:p>
          <a:p>
            <a:pPr eaLnBrk="1" hangingPunct="1"/>
            <a:r>
              <a:rPr lang="pl-PL" altLang="pl-PL" sz="4000" b="1" baseline="30000"/>
              <a:t>FOTOGRAFIE</a:t>
            </a:r>
          </a:p>
          <a:p>
            <a:pPr eaLnBrk="1" hangingPunct="1"/>
            <a:endParaRPr lang="pl-PL" altLang="pl-PL" sz="3200" baseline="30000"/>
          </a:p>
          <a:p>
            <a:pPr eaLnBrk="1" hangingPunct="1"/>
            <a:r>
              <a:rPr lang="pl-PL" altLang="pl-PL" sz="3200" baseline="30000"/>
              <a:t>pixabay.com</a:t>
            </a:r>
          </a:p>
          <a:p>
            <a:pPr eaLnBrk="1" hangingPunct="1"/>
            <a:r>
              <a:rPr lang="pl-PL" altLang="pl-PL">
                <a:latin typeface="Calibri" pitchFamily="34" charset="0"/>
              </a:rPr>
              <a:t>          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388</TotalTime>
  <Words>151</Words>
  <Application>Microsoft Office PowerPoint</Application>
  <PresentationFormat>Niestandardowy</PresentationFormat>
  <Paragraphs>29</Paragraphs>
  <Slides>7</Slides>
  <Notes>0</Notes>
  <HiddenSlides>0</HiddenSlides>
  <MMClips>0</MMClips>
  <ScaleCrop>false</ScaleCrop>
  <HeadingPairs>
    <vt:vector size="6" baseType="variant">
      <vt:variant>
        <vt:lpstr>Używane czcionki</vt:lpstr>
      </vt:variant>
      <vt:variant>
        <vt:i4>5</vt:i4>
      </vt:variant>
      <vt:variant>
        <vt:lpstr>Motyw</vt:lpstr>
      </vt:variant>
      <vt:variant>
        <vt:i4>1</vt:i4>
      </vt:variant>
      <vt:variant>
        <vt:lpstr>Tytuły slajdów</vt:lpstr>
      </vt:variant>
      <vt:variant>
        <vt:i4>7</vt:i4>
      </vt:variant>
    </vt:vector>
  </HeadingPairs>
  <TitlesOfParts>
    <vt:vector size="13" baseType="lpstr">
      <vt:lpstr>Arial</vt:lpstr>
      <vt:lpstr>Calibri Light</vt:lpstr>
      <vt:lpstr>Calibri</vt:lpstr>
      <vt:lpstr>Fira Sans</vt:lpstr>
      <vt:lpstr>Georgia</vt:lpstr>
      <vt:lpstr>Motyw pakietu Office</vt:lpstr>
      <vt:lpstr>Slajd 1</vt:lpstr>
      <vt:lpstr>Slajd 2</vt:lpstr>
      <vt:lpstr>Slajd 3</vt:lpstr>
      <vt:lpstr>Slajd 4</vt:lpstr>
      <vt:lpstr>Slajd 5</vt:lpstr>
      <vt:lpstr>Slajd 6</vt:lpstr>
      <vt:lpstr>Slajd 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Prezentacja programu PowerPoint</dc:title>
  <dc:creator>Joanna Witczak</dc:creator>
  <cp:lastModifiedBy>Krzysztof Tomiak</cp:lastModifiedBy>
  <cp:revision>60</cp:revision>
  <dcterms:created xsi:type="dcterms:W3CDTF">2017-07-14T09:59:13Z</dcterms:created>
  <dcterms:modified xsi:type="dcterms:W3CDTF">2018-10-11T18:16:59Z</dcterms:modified>
</cp:coreProperties>
</file>