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5" r:id="rId5"/>
    <p:sldId id="276" r:id="rId6"/>
    <p:sldId id="277" r:id="rId7"/>
    <p:sldId id="272" r:id="rId8"/>
    <p:sldId id="278" r:id="rId9"/>
    <p:sldId id="280" r:id="rId10"/>
    <p:sldId id="281" r:id="rId11"/>
    <p:sldId id="261" r:id="rId12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35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70" d="100"/>
          <a:sy n="70" d="100"/>
        </p:scale>
        <p:origin x="-1968" y="-10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1DA89-5425-4101-8F21-FA20E35E84D3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D51DE6-1B21-43B2-800D-F69F49631BD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19FAF-634A-49A1-B2E2-2DA7D81F5953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DB748-88E9-42C1-8372-7BE6C2E9AFE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791F6-8902-4CC6-B9B1-39CDAEB8D8C2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57056-A962-4938-A8BE-5B97DD88E994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AD2F5-5167-453E-8078-FB13D18592A7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15F38-30C8-4DF0-8476-9785BDB949F6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3DC9A-D6FE-43AD-9524-3A0F891BB54B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5429C-19BE-4CCA-851C-65999C8DB6F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15FA7-83C8-4C65-BF41-58E20A53AE67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53B58D-C2EB-4826-8653-0811D5C978B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96556-9C61-4D4B-8961-C3AD685BE82F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5B928-2FAB-4CF0-925E-5789057654D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84D61-3747-4FA2-8530-CE3301304995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6985D-0EF4-43A9-B20E-28A34555C10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FD7EE-B367-4CE1-A3A4-987EB3AE767B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CF39BD-7BE5-45DA-92B8-1621AA6E27D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81C6C-1DC6-4322-AF2F-3950D44D7347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4CFE0-F3E6-42BD-BDE7-8DA02AD3298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DA88A-37EA-4163-81D9-C548E3F1CCD1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D72FD-7512-4A54-B38D-BCA24BEF0F6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491290-96AF-40AF-B795-673616EC943F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C8511D0-DDE0-40F6-AB76-9DB7ECC0D67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40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BÓG PROWADZI SWÓJ LUD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988" y="-374650"/>
            <a:ext cx="1024255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0" y="4595813"/>
            <a:ext cx="12192000" cy="115252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-49213" y="4859338"/>
            <a:ext cx="12290426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 dirty="0">
                <a:solidFill>
                  <a:schemeClr val="bg1"/>
                </a:solidFill>
              </a:rPr>
              <a:t>OPATRZNOŚĆ DZIAŁAJĄCA W HISTORII NARODU WYBRANEGO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az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8875" y="152400"/>
            <a:ext cx="47228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6075363" y="2303463"/>
            <a:ext cx="5922962" cy="2554287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6057901" y="2303463"/>
            <a:ext cx="5940424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3200" dirty="0">
                <a:solidFill>
                  <a:schemeClr val="bg1"/>
                </a:solidFill>
                <a:latin typeface="Georgia" pitchFamily="18" charset="0"/>
              </a:rPr>
              <a:t>Z ksiąg Starego Testamentu dowiadujemy się, w jaki sposób Bóg w swojej Opatrzności opiekował się </a:t>
            </a:r>
          </a:p>
          <a:p>
            <a:pPr algn="ctr" eaLnBrk="1" hangingPunct="1"/>
            <a:r>
              <a:rPr lang="pl-PL" altLang="pl-PL" sz="3200" dirty="0">
                <a:solidFill>
                  <a:schemeClr val="bg1"/>
                </a:solidFill>
                <a:latin typeface="Georgia" pitchFamily="18" charset="0"/>
              </a:rPr>
              <a:t>Narodem Wybranym.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3" y="388938"/>
            <a:ext cx="10475912" cy="692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7086600" y="160338"/>
            <a:ext cx="4991100" cy="2678112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7086600" y="160338"/>
            <a:ext cx="492343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Abraham, który zawierzył Bogu nigdy nie pozostał sam. Bóg dotrzymał swojej obietnicy – obdarzył go potomstwem tak licznym, </a:t>
            </a:r>
          </a:p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jak gwiazdy na niebie.</a:t>
            </a:r>
            <a:endParaRPr lang="pl-PL" altLang="pl-PL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az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" y="0"/>
            <a:ext cx="10652125" cy="752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171450" y="2444750"/>
            <a:ext cx="4991100" cy="34798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171449" y="2426956"/>
            <a:ext cx="4991100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Józef, którego bracia sprzedali w niewolę nie pozostał sam – Bóg był zawsze z nim, czuwał </a:t>
            </a:r>
          </a:p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i opiekował się nim. Obdarzył go umiejętnością tłumaczenia snów, co pomogło mu </a:t>
            </a:r>
          </a:p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w uratowaniu Egiptu </a:t>
            </a:r>
          </a:p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przed głodem.</a:t>
            </a:r>
            <a:endParaRPr lang="pl-PL" altLang="pl-PL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2525" y="0"/>
            <a:ext cx="10358438" cy="701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7467600" y="160338"/>
            <a:ext cx="4565650" cy="22479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16"/>
          <p:cNvSpPr txBox="1">
            <a:spLocks noChangeArrowheads="1"/>
          </p:cNvSpPr>
          <p:nvPr/>
        </p:nvSpPr>
        <p:spPr bwMode="auto">
          <a:xfrm>
            <a:off x="7246960" y="187633"/>
            <a:ext cx="4945039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Mojżesza, którego uratował przed śmiercią, uczynił Bóg księciem Egiptu </a:t>
            </a:r>
          </a:p>
          <a:p>
            <a:pPr algn="ctr" eaLnBrk="1" hangingPunct="1"/>
            <a:r>
              <a:rPr lang="pl-PL" altLang="pl-PL" sz="2800" dirty="0">
                <a:solidFill>
                  <a:schemeClr val="bg1"/>
                </a:solidFill>
                <a:latin typeface="Georgia" pitchFamily="18" charset="0"/>
              </a:rPr>
              <a:t>i wyzwolicielem Narodu Wybranego z niewoli.</a:t>
            </a:r>
            <a:endParaRPr lang="pl-PL" altLang="pl-PL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228600" y="160338"/>
            <a:ext cx="11849100" cy="70802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8" name="pole tekstowe 16"/>
          <p:cNvSpPr txBox="1">
            <a:spLocks noChangeArrowheads="1"/>
          </p:cNvSpPr>
          <p:nvPr/>
        </p:nvSpPr>
        <p:spPr bwMode="auto">
          <a:xfrm>
            <a:off x="228600" y="160338"/>
            <a:ext cx="118491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Naród Wybrany stale czuł obecność Boga:</a:t>
            </a:r>
            <a:endParaRPr lang="pl-PL" altLang="pl-PL" sz="4000" b="1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8199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1066800"/>
            <a:ext cx="46863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Obraz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7188" y="1098550"/>
            <a:ext cx="47529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pole tekstowe 16"/>
          <p:cNvSpPr txBox="1">
            <a:spLocks noChangeArrowheads="1"/>
          </p:cNvSpPr>
          <p:nvPr/>
        </p:nvSpPr>
        <p:spPr bwMode="auto">
          <a:xfrm>
            <a:off x="461963" y="1954213"/>
            <a:ext cx="118491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Naród Wybrany stale czuł obecność Boga</a:t>
            </a:r>
            <a:endParaRPr lang="pl-PL" altLang="pl-PL" sz="40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342900" y="4756150"/>
            <a:ext cx="4805363" cy="10160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6707188" y="4756150"/>
            <a:ext cx="4803775" cy="10160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3" name="pole tekstowe 16"/>
          <p:cNvSpPr txBox="1">
            <a:spLocks noChangeArrowheads="1"/>
          </p:cNvSpPr>
          <p:nvPr/>
        </p:nvSpPr>
        <p:spPr bwMode="auto">
          <a:xfrm>
            <a:off x="342900" y="4756150"/>
            <a:ext cx="4746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Kiedy zatopił rydwany faraona i jego wojsko, a swój lud przeprowadził suchą nogą przez Morze Czerwone.</a:t>
            </a:r>
            <a:endParaRPr lang="pl-PL" altLang="pl-PL" sz="20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pole tekstowe 16"/>
          <p:cNvSpPr txBox="1">
            <a:spLocks noChangeArrowheads="1"/>
          </p:cNvSpPr>
          <p:nvPr/>
        </p:nvSpPr>
        <p:spPr bwMode="auto">
          <a:xfrm>
            <a:off x="6707188" y="4910138"/>
            <a:ext cx="4803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Kiedy  wyprowadził wodę ze skały tak, </a:t>
            </a:r>
          </a:p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że lud mógł ugasić swoje pragnienie.</a:t>
            </a:r>
            <a:endParaRPr lang="pl-PL" altLang="pl-PL" sz="20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228600" y="160338"/>
            <a:ext cx="11542713" cy="70802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8" name="pole tekstowe 16"/>
          <p:cNvSpPr txBox="1">
            <a:spLocks noChangeArrowheads="1"/>
          </p:cNvSpPr>
          <p:nvPr/>
        </p:nvSpPr>
        <p:spPr bwMode="auto">
          <a:xfrm>
            <a:off x="232012" y="169863"/>
            <a:ext cx="1153930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4000" dirty="0">
                <a:solidFill>
                  <a:schemeClr val="bg1"/>
                </a:solidFill>
                <a:latin typeface="Georgia" pitchFamily="18" charset="0"/>
              </a:rPr>
              <a:t>Naród Wybrany stale doświadczał obecności Boga:</a:t>
            </a:r>
            <a:endParaRPr lang="pl-PL" altLang="pl-PL" sz="4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8199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1066800"/>
            <a:ext cx="46863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Obraz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7188" y="1098550"/>
            <a:ext cx="47529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pole tekstowe 16"/>
          <p:cNvSpPr txBox="1">
            <a:spLocks noChangeArrowheads="1"/>
          </p:cNvSpPr>
          <p:nvPr/>
        </p:nvSpPr>
        <p:spPr bwMode="auto">
          <a:xfrm>
            <a:off x="461963" y="1954213"/>
            <a:ext cx="118491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Naród Wybrany stale czuł obecność Boga</a:t>
            </a:r>
            <a:endParaRPr lang="pl-PL" altLang="pl-PL" sz="40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342900" y="4756150"/>
            <a:ext cx="4805363" cy="10160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6707188" y="4756150"/>
            <a:ext cx="4803775" cy="10160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3" name="pole tekstowe 16"/>
          <p:cNvSpPr txBox="1">
            <a:spLocks noChangeArrowheads="1"/>
          </p:cNvSpPr>
          <p:nvPr/>
        </p:nvSpPr>
        <p:spPr bwMode="auto">
          <a:xfrm>
            <a:off x="342900" y="4756150"/>
            <a:ext cx="4746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Kiedy zatopił rydwany faraona i jego wojsko, a swój lud przeprowadził suchą nogą przez Morze Czerwone.</a:t>
            </a:r>
            <a:endParaRPr lang="pl-PL" altLang="pl-PL" sz="20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pole tekstowe 16"/>
          <p:cNvSpPr txBox="1">
            <a:spLocks noChangeArrowheads="1"/>
          </p:cNvSpPr>
          <p:nvPr/>
        </p:nvSpPr>
        <p:spPr bwMode="auto">
          <a:xfrm>
            <a:off x="6707188" y="4910138"/>
            <a:ext cx="4803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Kiedy  wyprowadził wodę ze skały tak, </a:t>
            </a:r>
          </a:p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że lud mógł ugasić swoje pragnienie.</a:t>
            </a:r>
            <a:endParaRPr lang="pl-PL" altLang="pl-PL" sz="20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0243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</a:p>
        </p:txBody>
      </p:sp>
      <p:pic>
        <p:nvPicPr>
          <p:cNvPr id="10245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2825" y="871538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Obraz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4075" y="871538"/>
            <a:ext cx="4881563" cy="337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1012825" y="4398963"/>
            <a:ext cx="4805363" cy="132397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6134100" y="4398963"/>
            <a:ext cx="4805363" cy="132397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2" name="pole tekstowe 16"/>
          <p:cNvSpPr txBox="1">
            <a:spLocks noChangeArrowheads="1"/>
          </p:cNvSpPr>
          <p:nvPr/>
        </p:nvSpPr>
        <p:spPr bwMode="auto">
          <a:xfrm>
            <a:off x="1012825" y="4398963"/>
            <a:ext cx="47450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Kiedy nie wytracił szemrzącego ludu, </a:t>
            </a:r>
          </a:p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a dawał im to, czego chcieli. Wysłuchiwał próśb Mojżesza </a:t>
            </a:r>
          </a:p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i nie odwracał się od nich.</a:t>
            </a:r>
            <a:endParaRPr lang="pl-PL" altLang="pl-PL" sz="20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pole tekstowe 16"/>
          <p:cNvSpPr txBox="1">
            <a:spLocks noChangeArrowheads="1"/>
          </p:cNvSpPr>
          <p:nvPr/>
        </p:nvSpPr>
        <p:spPr bwMode="auto">
          <a:xfrm>
            <a:off x="6134100" y="4552950"/>
            <a:ext cx="48053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Kiedy dawał im chleb z nieba – mannę do jedzenia; przepiórki, by mogli posilić się mięsem, którego tak bardzo pragnęli.</a:t>
            </a:r>
            <a:endParaRPr lang="pl-PL" altLang="pl-PL" sz="20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251" name="Prostokąt 1"/>
          <p:cNvSpPr>
            <a:spLocks noChangeArrowheads="1"/>
          </p:cNvSpPr>
          <p:nvPr/>
        </p:nvSpPr>
        <p:spPr bwMode="auto">
          <a:xfrm>
            <a:off x="3048000" y="2767013"/>
            <a:ext cx="6096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rgbClr val="FFFFFF"/>
                </a:solidFill>
                <a:latin typeface="Georgia" pitchFamily="18" charset="0"/>
              </a:rPr>
              <a:t>Naród Wybrany stale czuł obecność Boga:</a:t>
            </a:r>
            <a:endParaRPr lang="pl-PL" altLang="pl-PL" sz="4000" b="1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10252" name="Prostokąt 3"/>
          <p:cNvSpPr>
            <a:spLocks noChangeArrowheads="1"/>
          </p:cNvSpPr>
          <p:nvPr/>
        </p:nvSpPr>
        <p:spPr bwMode="auto">
          <a:xfrm>
            <a:off x="3048000" y="2767013"/>
            <a:ext cx="6096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rgbClr val="FFFFFF"/>
                </a:solidFill>
                <a:latin typeface="Georgia" pitchFamily="18" charset="0"/>
              </a:rPr>
              <a:t>Naród Wybrany stale czuł obecność Boga:</a:t>
            </a:r>
            <a:endParaRPr lang="pl-PL" altLang="pl-PL" sz="4000" b="1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28600" y="160338"/>
            <a:ext cx="11542713" cy="70802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5" name="pole tekstowe 16"/>
          <p:cNvSpPr txBox="1">
            <a:spLocks noChangeArrowheads="1"/>
          </p:cNvSpPr>
          <p:nvPr/>
        </p:nvSpPr>
        <p:spPr bwMode="auto">
          <a:xfrm>
            <a:off x="218364" y="169863"/>
            <a:ext cx="1155294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3600" dirty="0" smtClean="0">
                <a:solidFill>
                  <a:schemeClr val="bg1"/>
                </a:solidFill>
                <a:latin typeface="Georgia" pitchFamily="18" charset="0"/>
              </a:rPr>
              <a:t>Mimo niewierności Narodu, Bóg był zawsze blisko:</a:t>
            </a:r>
            <a:endParaRPr lang="pl-PL" alt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6150" y="-314325"/>
            <a:ext cx="10768013" cy="761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126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544513" y="4692650"/>
            <a:ext cx="10999787" cy="13335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1271" name="pole tekstowe 16"/>
          <p:cNvSpPr txBox="1">
            <a:spLocks noChangeArrowheads="1"/>
          </p:cNvSpPr>
          <p:nvPr/>
        </p:nvSpPr>
        <p:spPr bwMode="auto">
          <a:xfrm>
            <a:off x="544513" y="4692650"/>
            <a:ext cx="109997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Bóg, zgodnie z obietnicą – zaprowadził swój lud </a:t>
            </a:r>
          </a:p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do Ziemi Obiecanej.</a:t>
            </a:r>
          </a:p>
        </p:txBody>
      </p:sp>
      <p:sp>
        <p:nvSpPr>
          <p:cNvPr id="11272" name="pole tekstowe 16"/>
          <p:cNvSpPr txBox="1">
            <a:spLocks noChangeArrowheads="1"/>
          </p:cNvSpPr>
          <p:nvPr/>
        </p:nvSpPr>
        <p:spPr bwMode="auto">
          <a:xfrm>
            <a:off x="228600" y="74613"/>
            <a:ext cx="118491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Naród Wybrany stale czuł obecność Boga:</a:t>
            </a:r>
            <a:endParaRPr lang="pl-PL" altLang="pl-PL" sz="40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126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26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116-117.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163-165.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356</Words>
  <Application>Microsoft Office PowerPoint</Application>
  <PresentationFormat>Niestandardowy</PresentationFormat>
  <Paragraphs>54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7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58</cp:revision>
  <dcterms:created xsi:type="dcterms:W3CDTF">2017-07-14T09:59:13Z</dcterms:created>
  <dcterms:modified xsi:type="dcterms:W3CDTF">2018-10-11T18:39:49Z</dcterms:modified>
</cp:coreProperties>
</file>