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61" r:id="rId8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40" d="100"/>
          <a:sy n="40" d="100"/>
        </p:scale>
        <p:origin x="-3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68491-F6DA-4595-A080-ED968CB95A7E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978A2-B2DE-4BF8-8D07-54EDAF87282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FEC93-66E6-4FCD-A3AB-D497B01CDCB3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1E6C1-FAD9-4D3B-A937-2D481614C80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1A2ED-DEAC-4763-BB04-A4A6E2CD95BB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840FF-5EA2-4508-BC31-3C0E2C958B6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2C839-7EBF-4678-938D-2858AEE0BDB9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10F16-D26C-49C1-8856-6EF70B6CBCA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889EC-8637-498B-A5C0-4AEE4DAB4D7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759A3-C6A3-4FDA-9796-2028413C29E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A8B0A-3C3B-4BA9-855E-F82530AF155E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4054F-D074-4BA4-A97C-31BEAD115DB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A3610-3111-4741-83D7-FF03A5DA9069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836B3-1460-4F25-9DAB-209682DFDB9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D68A4-1465-43E0-A26D-DBFED7C7CCCA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C06DA-582A-4F5F-B0C6-E5B002099C1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B02E9-4353-4AC7-BA10-EB9C97937C9F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51206-A4D7-4BF6-9C61-8DEF4A3E2B5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C90D1-D099-4F45-B563-57E8C3A0CEC5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88417-C2F7-43C9-AABC-A996DEBCB3E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EC906-1386-4C94-860C-41A83313062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78E8A-4515-4F62-B2E4-BCDFE6F14D0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AE21F9-14C2-44F5-BFBB-E23419EE0F45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617C045-229F-4487-8F95-E0566EF83E4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39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BOŻA OPATRZNOŚĆ CZUWA NAD NAMI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52825" y="-2990850"/>
            <a:ext cx="19504025" cy="984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336550" y="457200"/>
            <a:ext cx="5573713" cy="817563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336550" y="795338"/>
            <a:ext cx="55737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BOŻA OPATRZNOŚĆ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09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3302000" y="615950"/>
            <a:ext cx="5759450" cy="922338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2" name="pole tekstowe 16"/>
          <p:cNvSpPr txBox="1">
            <a:spLocks noChangeArrowheads="1"/>
          </p:cNvSpPr>
          <p:nvPr/>
        </p:nvSpPr>
        <p:spPr bwMode="auto">
          <a:xfrm>
            <a:off x="3302000" y="615950"/>
            <a:ext cx="57594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5400">
                <a:solidFill>
                  <a:schemeClr val="bg1"/>
                </a:solidFill>
                <a:latin typeface="Georgia" pitchFamily="18" charset="0"/>
              </a:rPr>
              <a:t>OPATRZNOŚĆ</a:t>
            </a:r>
          </a:p>
        </p:txBody>
      </p:sp>
      <p:sp>
        <p:nvSpPr>
          <p:cNvPr id="9" name="Prostokąt 8"/>
          <p:cNvSpPr/>
          <p:nvPr/>
        </p:nvSpPr>
        <p:spPr>
          <a:xfrm>
            <a:off x="233363" y="4094163"/>
            <a:ext cx="5759450" cy="1500187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" name="Prążkowana strzałka w prawo 3"/>
          <p:cNvSpPr/>
          <p:nvPr/>
        </p:nvSpPr>
        <p:spPr>
          <a:xfrm rot="8128298">
            <a:off x="3598863" y="2295525"/>
            <a:ext cx="2551112" cy="1133475"/>
          </a:xfrm>
          <a:prstGeom prst="striped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rążkowana strzałka w prawo 11"/>
          <p:cNvSpPr/>
          <p:nvPr/>
        </p:nvSpPr>
        <p:spPr>
          <a:xfrm rot="2715454">
            <a:off x="6384131" y="2302669"/>
            <a:ext cx="2551113" cy="1133475"/>
          </a:xfrm>
          <a:prstGeom prst="striped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6181725" y="4083050"/>
            <a:ext cx="5759450" cy="150177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4" name="pole tekstowe 16"/>
          <p:cNvSpPr txBox="1">
            <a:spLocks noChangeArrowheads="1"/>
          </p:cNvSpPr>
          <p:nvPr/>
        </p:nvSpPr>
        <p:spPr bwMode="auto">
          <a:xfrm>
            <a:off x="242888" y="4124325"/>
            <a:ext cx="57594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Opieka sprawowana przez Boga nad światem</a:t>
            </a:r>
          </a:p>
        </p:txBody>
      </p:sp>
      <p:sp>
        <p:nvSpPr>
          <p:cNvPr id="15" name="pole tekstowe 16"/>
          <p:cNvSpPr txBox="1">
            <a:spLocks noChangeArrowheads="1"/>
          </p:cNvSpPr>
          <p:nvPr/>
        </p:nvSpPr>
        <p:spPr bwMode="auto">
          <a:xfrm>
            <a:off x="6191250" y="4160838"/>
            <a:ext cx="57594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Boże czuwanie 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nad nami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461963" y="431800"/>
            <a:ext cx="5922962" cy="2754313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6" name="pole tekstowe 16"/>
          <p:cNvSpPr txBox="1">
            <a:spLocks noChangeArrowheads="1"/>
          </p:cNvSpPr>
          <p:nvPr/>
        </p:nvSpPr>
        <p:spPr bwMode="auto">
          <a:xfrm>
            <a:off x="461963" y="531813"/>
            <a:ext cx="592296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Symbolem Bożej Opatrzności jest trójkąt </a:t>
            </a:r>
          </a:p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z umieszczonym wewnątrz okiem.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75413" y="1808163"/>
            <a:ext cx="5295900" cy="3973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4926013" y="2319338"/>
            <a:ext cx="6886575" cy="1938337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0" name="pole tekstowe 16"/>
          <p:cNvSpPr txBox="1">
            <a:spLocks noChangeArrowheads="1"/>
          </p:cNvSpPr>
          <p:nvPr/>
        </p:nvSpPr>
        <p:spPr bwMode="auto">
          <a:xfrm>
            <a:off x="4884738" y="2319338"/>
            <a:ext cx="69691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Trójkąt symbolizuje Trójcę Świętą: </a:t>
            </a:r>
            <a:r>
              <a:rPr lang="pl-PL" altLang="pl-PL" sz="4000" b="1">
                <a:solidFill>
                  <a:schemeClr val="bg1"/>
                </a:solidFill>
                <a:latin typeface="Georgia" pitchFamily="18" charset="0"/>
              </a:rPr>
              <a:t>Boga Ojca, </a:t>
            </a:r>
          </a:p>
          <a:p>
            <a:pPr algn="ctr" eaLnBrk="1" hangingPunct="1"/>
            <a:r>
              <a:rPr lang="pl-PL" altLang="pl-PL" sz="4000" b="1">
                <a:solidFill>
                  <a:schemeClr val="bg1"/>
                </a:solidFill>
                <a:latin typeface="Georgia" pitchFamily="18" charset="0"/>
              </a:rPr>
              <a:t>Boga Syna i Boga Ducha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print"/>
          <a:srcRect l="33355" t="11954" r="35461" b="12958"/>
          <a:stretch/>
        </p:blipFill>
        <p:spPr>
          <a:xfrm>
            <a:off x="461963" y="712788"/>
            <a:ext cx="3802062" cy="5149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544513" y="842963"/>
            <a:ext cx="6169025" cy="4648200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4" name="pole tekstowe 16"/>
          <p:cNvSpPr txBox="1">
            <a:spLocks noChangeArrowheads="1"/>
          </p:cNvSpPr>
          <p:nvPr/>
        </p:nvSpPr>
        <p:spPr bwMode="auto">
          <a:xfrm>
            <a:off x="577850" y="842963"/>
            <a:ext cx="61118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Oko, które jest umieszczone wewnątrz, symbolizuje Bożą opiekę, Jego patrzenie na człowieka – nie obserwację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i podglądanie lecz pełne miłości towarzyszenie człowiekowi na drodze </a:t>
            </a:r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jego życia.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7363" y="1622425"/>
            <a:ext cx="5121275" cy="2882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197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114-115.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159-162.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131</Words>
  <Application>Microsoft Office PowerPoint</Application>
  <PresentationFormat>Niestandardowy</PresentationFormat>
  <Paragraphs>30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47</cp:revision>
  <dcterms:created xsi:type="dcterms:W3CDTF">2017-07-14T09:59:13Z</dcterms:created>
  <dcterms:modified xsi:type="dcterms:W3CDTF">2018-10-11T18:15:52Z</dcterms:modified>
</cp:coreProperties>
</file>