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8" r:id="rId4"/>
    <p:sldId id="300" r:id="rId5"/>
    <p:sldId id="299" r:id="rId6"/>
    <p:sldId id="304" r:id="rId7"/>
    <p:sldId id="303" r:id="rId8"/>
    <p:sldId id="308" r:id="rId9"/>
    <p:sldId id="305" r:id="rId10"/>
    <p:sldId id="306" r:id="rId11"/>
    <p:sldId id="307" r:id="rId12"/>
    <p:sldId id="309" r:id="rId13"/>
    <p:sldId id="293" r:id="rId1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slide" Target="slide8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43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PATRON MŁODZIEŻY –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ŚWIĘTY STANISŁAW KOSTKA</a:t>
            </a:r>
            <a:endParaRPr lang="pl-PL" sz="2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544" y="-508000"/>
            <a:ext cx="12496800" cy="83312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5087693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3125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PATRON MŁODZIEŻY – ŚWIĘTY STANISŁAW KOSTKA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253" y="12356"/>
            <a:ext cx="7262747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04800" y="130972"/>
            <a:ext cx="4387517" cy="51577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800" y="317659"/>
            <a:ext cx="43875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Współczesne media ukazują nam różne wzorce i ideały. Wśród nich dominują: muzycy, aktorzy i sportowcy – ludzie, którzy osiągnęli sławę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bogactwo. Rzadziej dostrzegana jest wielkość płynąca z dobra i świętości,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przecież nie brakuje tych, którzy miłością do Boga i ludzi potrafią pociągnąć innych. Takim świętym, jest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Stanisław Kostka.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4" name="Elipsa 3">
            <a:hlinkClick r:id="" action="ppaction://hlinkshowjump?jump=nextslide"/>
          </p:cNvPr>
          <p:cNvSpPr/>
          <p:nvPr/>
        </p:nvSpPr>
        <p:spPr>
          <a:xfrm>
            <a:off x="10165278" y="3111335"/>
            <a:ext cx="450000" cy="451262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Elipsa 17">
            <a:hlinkClick r:id="rId4" action="ppaction://hlinksldjump"/>
          </p:cNvPr>
          <p:cNvSpPr/>
          <p:nvPr/>
        </p:nvSpPr>
        <p:spPr>
          <a:xfrm>
            <a:off x="9371193" y="4107467"/>
            <a:ext cx="450000" cy="451262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Elipsa 18">
            <a:hlinkClick r:id="rId5" action="ppaction://hlinksldjump"/>
          </p:cNvPr>
          <p:cNvSpPr/>
          <p:nvPr/>
        </p:nvSpPr>
        <p:spPr>
          <a:xfrm>
            <a:off x="8843093" y="3881836"/>
            <a:ext cx="450000" cy="451262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Elipsa 19">
            <a:hlinkClick r:id="rId6" action="ppaction://hlinksldjump"/>
          </p:cNvPr>
          <p:cNvSpPr/>
          <p:nvPr/>
        </p:nvSpPr>
        <p:spPr>
          <a:xfrm>
            <a:off x="9031836" y="5321833"/>
            <a:ext cx="450000" cy="451262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trzałka w prawo 21"/>
          <p:cNvSpPr/>
          <p:nvPr/>
        </p:nvSpPr>
        <p:spPr>
          <a:xfrm>
            <a:off x="1644994" y="5341828"/>
            <a:ext cx="2511158" cy="1072722"/>
          </a:xfrm>
          <a:prstGeom prst="right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KLIKNIJ ODPOWIEDNI NUMER</a:t>
            </a:r>
            <a:endParaRPr lang="pl-PL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024637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6024" y="-1009650"/>
            <a:ext cx="14299448" cy="102108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209485" y="2695699"/>
            <a:ext cx="4861278" cy="326441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09483" y="2746150"/>
            <a:ext cx="482167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Urodził się w 1550 r. w Rostkowie, </a:t>
            </a:r>
            <a:b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 Mazowszu. Ochrzczony został </a:t>
            </a:r>
            <a:b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kościele parafialnym w Przasnyszu.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Miał kilkoro rodzeństwa, rodzice pochodzili ze średniozamożnej szlachty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Rodzice wychowywali swoje dzieci surowo, ale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miłością, zwracając uwagę na pobożność, skromność, uczciwość </a:t>
            </a:r>
            <a:b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i modlitwę.</a:t>
            </a:r>
            <a:endParaRPr lang="pl-PL" sz="20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0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Prostokąt zaokrąglony 16">
            <a:hlinkClick r:id="" action="ppaction://hlinkshowjump?jump=previousslide"/>
          </p:cNvPr>
          <p:cNvSpPr/>
          <p:nvPr/>
        </p:nvSpPr>
        <p:spPr>
          <a:xfrm>
            <a:off x="10051808" y="6104237"/>
            <a:ext cx="1640420" cy="64522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KLIKNIJ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453747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421" y="-730854"/>
            <a:ext cx="12512842" cy="831970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320842"/>
            <a:ext cx="3954379" cy="323870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416700"/>
            <a:ext cx="39543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1564 r. wraz z bratem Pawłem i nauczycielem Stanisław wyjechał do Wiednia, gdzie znajdowała się bardzo dobra szkoła katolicka z internatem, prowadzona przez Jezuitów.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zaokrąglony 11">
            <a:hlinkClick r:id="" action="ppaction://hlinkshowjump?jump=nextslide"/>
          </p:cNvPr>
          <p:cNvSpPr/>
          <p:nvPr/>
        </p:nvSpPr>
        <p:spPr>
          <a:xfrm>
            <a:off x="10051808" y="6104237"/>
            <a:ext cx="1640420" cy="64522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KLIKNIJ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831573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512" y="-56148"/>
            <a:ext cx="4645488" cy="697029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632255" y="999985"/>
            <a:ext cx="6505074" cy="429754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32255" y="1255933"/>
            <a:ext cx="65050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Naukę łączył z życiem religijnym. Należał do wspólnoty zwanej Sodalicją Mariańską, co wiązało się z dobrowolnym wypełnianiem praktyk: codzienne uczestnictwo we Mszy Świętej i modlitwa różańcowa; w niedzielę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święta odwiedzanie chorych. Wiele czasu spędzał na adoracji Pana Jezusa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Najświętszym Sakramencie. Gdy się modlił, twarz jego była radosna, uśmiechnięta, pogodna, niemal jaśniejąca.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Prostokąt zaokrąglony 10">
            <a:hlinkClick r:id="" action="ppaction://hlinkshowjump?jump=nextslide"/>
          </p:cNvPr>
          <p:cNvSpPr/>
          <p:nvPr/>
        </p:nvSpPr>
        <p:spPr>
          <a:xfrm>
            <a:off x="10051808" y="6104237"/>
            <a:ext cx="1640420" cy="64522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KLIKNIJ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72469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7516" y="0"/>
            <a:ext cx="12769516" cy="957713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6542143" y="4926458"/>
            <a:ext cx="5229727" cy="101714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542143" y="5019530"/>
            <a:ext cx="5229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przebraniu żebraka udał się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samotną pieszą wędrówkę.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Prostokąt zaokrąglony 10">
            <a:hlinkClick r:id="rId4" action="ppaction://hlinksldjump"/>
          </p:cNvPr>
          <p:cNvSpPr/>
          <p:nvPr/>
        </p:nvSpPr>
        <p:spPr>
          <a:xfrm>
            <a:off x="10051808" y="6104237"/>
            <a:ext cx="1640420" cy="64522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KLIKNIJ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9335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1263" y="-955842"/>
            <a:ext cx="13154526" cy="876968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285722" y="226122"/>
            <a:ext cx="5229727" cy="133429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85722" y="292643"/>
            <a:ext cx="5229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Dotarł na Bawarię do klasztoru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24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Dylindze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skąd przełożeni wysłali go do Rzymu.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85722" y="1830881"/>
            <a:ext cx="5229727" cy="110482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285722" y="1967794"/>
            <a:ext cx="5229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Trasę pokonał pieszo, przemierzając Alpy dotarł do celu podróży.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500" y="531995"/>
            <a:ext cx="3896170" cy="25977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Prostokąt zaokrąglony 13">
            <a:hlinkClick r:id="" action="ppaction://hlinkshowjump?jump=nextslide"/>
          </p:cNvPr>
          <p:cNvSpPr/>
          <p:nvPr/>
        </p:nvSpPr>
        <p:spPr>
          <a:xfrm>
            <a:off x="10051808" y="6104237"/>
            <a:ext cx="1640420" cy="64522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KLIKNIJ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035218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1762"/>
            <a:ext cx="12192000" cy="810152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478100" y="1766163"/>
            <a:ext cx="5229727" cy="163476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478101" y="1983379"/>
            <a:ext cx="5229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Łącznie przemierzył około 2500 km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</a:p>
        </p:txBody>
      </p:sp>
      <p:sp>
        <p:nvSpPr>
          <p:cNvPr id="12" name="Prostokąt zaokrąglony 11">
            <a:hlinkClick r:id="rId4" action="ppaction://hlinksldjump"/>
          </p:cNvPr>
          <p:cNvSpPr/>
          <p:nvPr/>
        </p:nvSpPr>
        <p:spPr>
          <a:xfrm>
            <a:off x="10051808" y="6104237"/>
            <a:ext cx="1640420" cy="64522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KLIKNIJ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473203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00"/>
            <a:ext cx="12192000" cy="9144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4911010"/>
            <a:ext cx="5229727" cy="101714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5004082"/>
            <a:ext cx="5229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Rzymie został przyjęty do nowicjatu Jezuitów.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Prostokąt zaokrąglony 10">
            <a:hlinkClick r:id="" action="ppaction://hlinkshowjump?jump=nextslide"/>
          </p:cNvPr>
          <p:cNvSpPr/>
          <p:nvPr/>
        </p:nvSpPr>
        <p:spPr>
          <a:xfrm>
            <a:off x="10051808" y="6104237"/>
            <a:ext cx="1640420" cy="64522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KLIKNIJ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552320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4941445"/>
            <a:ext cx="5229727" cy="101714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5034517"/>
            <a:ext cx="5229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Niestety, 10 sierpnia 1568 r. nagle zachorował.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Prostokąt zaokrąglony 10">
            <a:hlinkClick r:id="" action="ppaction://hlinkshowjump?jump=nextslide"/>
          </p:cNvPr>
          <p:cNvSpPr/>
          <p:nvPr/>
        </p:nvSpPr>
        <p:spPr>
          <a:xfrm>
            <a:off x="10051808" y="6104237"/>
            <a:ext cx="1640420" cy="64522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KLIKNIJ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357366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1263" y="-1503947"/>
            <a:ext cx="13154526" cy="986589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4058654"/>
            <a:ext cx="5229727" cy="18695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4208574"/>
            <a:ext cx="52297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Zmarł 15 sierpnia 1568 r.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Uroczystość Wniebowzięcia Najświętszej Maryi Panny, zgodnie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ze swoją prośbą skierowaną do Boga.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Prostokąt zaokrąglony 10">
            <a:hlinkClick r:id="rId4" action="ppaction://hlinksldjump"/>
          </p:cNvPr>
          <p:cNvSpPr/>
          <p:nvPr/>
        </p:nvSpPr>
        <p:spPr>
          <a:xfrm>
            <a:off x="10051808" y="6104237"/>
            <a:ext cx="1640420" cy="64522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KLIKNIJ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087672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42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118-121.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145-147.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="" xmlns:p14="http://schemas.microsoft.com/office/powerpoint/2010/main" val="383821165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2440</TotalTime>
  <Words>215</Words>
  <Application>Microsoft Office PowerPoint</Application>
  <PresentationFormat>Niestandardowy</PresentationFormat>
  <Paragraphs>46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302</cp:revision>
  <dcterms:created xsi:type="dcterms:W3CDTF">2017-07-14T09:59:13Z</dcterms:created>
  <dcterms:modified xsi:type="dcterms:W3CDTF">2018-10-01T07:56:24Z</dcterms:modified>
</cp:coreProperties>
</file>