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6" r:id="rId4"/>
    <p:sldId id="307" r:id="rId5"/>
    <p:sldId id="315" r:id="rId6"/>
    <p:sldId id="310" r:id="rId7"/>
    <p:sldId id="311" r:id="rId8"/>
    <p:sldId id="293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>
        <p:scale>
          <a:sx n="70" d="100"/>
          <a:sy n="70" d="100"/>
        </p:scale>
        <p:origin x="-2070" y="-10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10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ŚWIAT I CZŁOWIEK W BOŻYCH PLANACH</a:t>
            </a:r>
            <a:endParaRPr lang="pl-PL" sz="2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992008"/>
            <a:ext cx="12192000" cy="1027096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5220048"/>
            <a:ext cx="12195712" cy="680425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7424" y="5220048"/>
            <a:ext cx="12195712" cy="7684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pl-PL" sz="32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ŚWIAT I CZŁOWIEK W BOŻYCH PLANACH</a:t>
            </a:r>
            <a:endParaRPr lang="pl-PL" sz="32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96495" y="-2789159"/>
            <a:ext cx="16844210" cy="112294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250808" y="492005"/>
            <a:ext cx="11515196" cy="165767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52080" y="662906"/>
            <a:ext cx="115139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 pierwszych stronach Pisma Świętego znajdują się dwa opisy stworzenia świata i człowieka.</a:t>
            </a:r>
            <a:endParaRPr lang="pl-PL" sz="4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8" name="Prostokąt 17">
            <a:hlinkClick r:id="rId4" action="ppaction://hlinksldjump"/>
          </p:cNvPr>
          <p:cNvSpPr/>
          <p:nvPr/>
        </p:nvSpPr>
        <p:spPr>
          <a:xfrm>
            <a:off x="250808" y="2393724"/>
            <a:ext cx="5412057" cy="2261937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600" dirty="0">
                <a:solidFill>
                  <a:schemeClr val="bg1"/>
                </a:solidFill>
                <a:latin typeface="Georgia" panose="02040502050405020303" pitchFamily="18" charset="0"/>
              </a:rPr>
              <a:t>Rdz 1, </a:t>
            </a:r>
            <a:r>
              <a:rPr lang="pl-PL" sz="6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1-2,4a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KLIKNIJ</a:t>
            </a:r>
            <a:endParaRPr lang="pl-PL" sz="4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dirty="0"/>
          </a:p>
        </p:txBody>
      </p:sp>
      <p:sp>
        <p:nvSpPr>
          <p:cNvPr id="20" name="Prostokąt 19">
            <a:hlinkClick r:id="rId5" action="ppaction://hlinksldjump"/>
          </p:cNvPr>
          <p:cNvSpPr/>
          <p:nvPr/>
        </p:nvSpPr>
        <p:spPr>
          <a:xfrm>
            <a:off x="6353946" y="2393724"/>
            <a:ext cx="5412057" cy="2261937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66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6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Rdz </a:t>
            </a:r>
            <a:r>
              <a:rPr lang="pl-PL" sz="6600" dirty="0">
                <a:solidFill>
                  <a:schemeClr val="bg1"/>
                </a:solidFill>
                <a:latin typeface="Georgia" panose="02040502050405020303" pitchFamily="18" charset="0"/>
              </a:rPr>
              <a:t>2, </a:t>
            </a:r>
            <a:r>
              <a:rPr lang="pl-PL" sz="6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4b-25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4000" dirty="0">
                <a:solidFill>
                  <a:schemeClr val="bg1"/>
                </a:solidFill>
                <a:latin typeface="Georgia" panose="02040502050405020303" pitchFamily="18" charset="0"/>
              </a:rPr>
              <a:t>KLIKNIJ</a:t>
            </a:r>
          </a:p>
          <a:p>
            <a:pPr algn="ctr"/>
            <a:endParaRPr lang="pl-PL" sz="66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dirty="0"/>
          </a:p>
        </p:txBody>
      </p:sp>
      <p:sp>
        <p:nvSpPr>
          <p:cNvPr id="11" name="Prostokąt 10">
            <a:hlinkClick r:id="rId6" action="ppaction://hlinksldjump"/>
          </p:cNvPr>
          <p:cNvSpPr/>
          <p:nvPr/>
        </p:nvSpPr>
        <p:spPr>
          <a:xfrm>
            <a:off x="267558" y="4743131"/>
            <a:ext cx="5395307" cy="127363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latin typeface="Georgia" panose="02040502050405020303" pitchFamily="18" charset="0"/>
              </a:rPr>
              <a:t>Dlaczego opisy się różnią?</a:t>
            </a:r>
          </a:p>
          <a:p>
            <a:pPr algn="ctr"/>
            <a:endParaRPr lang="pl-PL" sz="800" dirty="0" smtClean="0">
              <a:latin typeface="Georgia" panose="02040502050405020303" pitchFamily="18" charset="0"/>
            </a:endParaRPr>
          </a:p>
          <a:p>
            <a:pPr algn="ctr"/>
            <a:r>
              <a:rPr lang="pl-PL" sz="2400" dirty="0" smtClean="0">
                <a:latin typeface="Georgia" panose="02040502050405020303" pitchFamily="18" charset="0"/>
              </a:rPr>
              <a:t>KLIKNIJ</a:t>
            </a:r>
            <a:endParaRPr lang="pl-PL" sz="2400" dirty="0"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7" action="ppaction://hlinksldjump"/>
          </p:cNvPr>
          <p:cNvSpPr/>
          <p:nvPr/>
        </p:nvSpPr>
        <p:spPr>
          <a:xfrm>
            <a:off x="6370696" y="4743130"/>
            <a:ext cx="5395307" cy="127363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latin typeface="Georgia" panose="02040502050405020303" pitchFamily="18" charset="0"/>
              </a:rPr>
              <a:t>Stworzenie człowieka.</a:t>
            </a:r>
          </a:p>
          <a:p>
            <a:pPr algn="ctr"/>
            <a:endParaRPr lang="pl-PL" sz="800" dirty="0" smtClean="0">
              <a:latin typeface="Georgia" panose="02040502050405020303" pitchFamily="18" charset="0"/>
            </a:endParaRPr>
          </a:p>
          <a:p>
            <a:pPr algn="ctr"/>
            <a:r>
              <a:rPr lang="pl-PL" sz="2400" dirty="0" smtClean="0">
                <a:latin typeface="Georgia" panose="02040502050405020303" pitchFamily="18" charset="0"/>
              </a:rPr>
              <a:t>KLIKNIJ</a:t>
            </a:r>
            <a:endParaRPr lang="pl-PL" sz="2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3426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53426" y="-782612"/>
            <a:ext cx="5838574" cy="796169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1055082" y="2808160"/>
            <a:ext cx="4387517" cy="322515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055081" y="2919705"/>
            <a:ext cx="4387516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Jak refren, w całym hymnie, pojawiają się słowa: „A Bóg widział, że wszystko, co uczynił, było bardzo dobre”.</a:t>
            </a:r>
          </a:p>
          <a:p>
            <a:pPr algn="ctr"/>
            <a:endParaRPr lang="pl-PL" sz="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[por. Rdz 1, 31]</a:t>
            </a:r>
          </a:p>
        </p:txBody>
      </p:sp>
      <p:sp>
        <p:nvSpPr>
          <p:cNvPr id="8" name="Prostokąt 7"/>
          <p:cNvSpPr/>
          <p:nvPr/>
        </p:nvSpPr>
        <p:spPr>
          <a:xfrm>
            <a:off x="1055081" y="57199"/>
            <a:ext cx="4387517" cy="122320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055082" y="130194"/>
            <a:ext cx="43875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Ma formę uroczystego hymnu na cześć Boga.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1055081" y="1367962"/>
            <a:ext cx="4387517" cy="130030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1055082" y="1479507"/>
            <a:ext cx="43875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Autor mówi o sześciu dniach stworzenia.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Prostokąt 15">
            <a:hlinkClick r:id="rId4" action="ppaction://hlinksldjump"/>
          </p:cNvPr>
          <p:cNvSpPr/>
          <p:nvPr/>
        </p:nvSpPr>
        <p:spPr>
          <a:xfrm>
            <a:off x="9448963" y="5744675"/>
            <a:ext cx="2531617" cy="103216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dirty="0" smtClean="0">
                <a:latin typeface="Georgia" panose="02040502050405020303" pitchFamily="18" charset="0"/>
              </a:rPr>
              <a:t>KLIKNIJ</a:t>
            </a:r>
            <a:endParaRPr lang="pl-PL" sz="4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5357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/>
      <p:bldP spid="8" grpId="0" animBg="1"/>
      <p:bldP spid="9" grpId="0"/>
      <p:bldP spid="11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219819" y="1449893"/>
            <a:ext cx="4387517" cy="224351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19819" y="1540600"/>
            <a:ext cx="43875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Tekst pisany jest prostym, a zarazem symbolicznym językiem.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19819" y="72717"/>
            <a:ext cx="4387517" cy="13048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219820" y="186530"/>
            <a:ext cx="43875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Ma formę opowiadania.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219819" y="3784118"/>
            <a:ext cx="4387517" cy="219374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219819" y="3849930"/>
            <a:ext cx="43875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Działanie Stwórcy wyrażone jest na podobieństwo działania człowieka.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Prostokąt 13">
            <a:hlinkClick r:id="rId3" action="ppaction://hlinksldjump"/>
          </p:cNvPr>
          <p:cNvSpPr/>
          <p:nvPr/>
        </p:nvSpPr>
        <p:spPr>
          <a:xfrm>
            <a:off x="9448963" y="5744675"/>
            <a:ext cx="2531617" cy="103216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dirty="0" smtClean="0">
                <a:latin typeface="Georgia" panose="02040502050405020303" pitchFamily="18" charset="0"/>
              </a:rPr>
              <a:t>KLIKNIJ</a:t>
            </a:r>
            <a:endParaRPr lang="pl-PL" sz="4000" dirty="0">
              <a:latin typeface="Georgia" panose="02040502050405020303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32118" y="725139"/>
            <a:ext cx="6384682" cy="47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872433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/>
      <p:bldP spid="8" grpId="0" animBg="1"/>
      <p:bldP spid="9" grpId="0"/>
      <p:bldP spid="11" grpId="0" animBg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85750" y="-1128370"/>
            <a:ext cx="12954000" cy="869564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1733550" y="1789511"/>
            <a:ext cx="8915400" cy="31634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733550" y="2093982"/>
            <a:ext cx="8915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Fakt istnienia dwóch opisów oraz występujące miedzy nimi różnice są świadectwem złożonego procesu powstawania </a:t>
            </a:r>
            <a:r>
              <a:rPr lang="pl-PL" sz="4000" smtClean="0">
                <a:solidFill>
                  <a:schemeClr val="bg1"/>
                </a:solidFill>
                <a:latin typeface="Georgia" panose="02040502050405020303" pitchFamily="18" charset="0"/>
              </a:rPr>
              <a:t>ksiąg biblijnych.</a:t>
            </a:r>
            <a:endParaRPr lang="pl-PL" sz="4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9448963" y="5744675"/>
            <a:ext cx="2531617" cy="103216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dirty="0" smtClean="0">
                <a:latin typeface="Georgia" panose="02040502050405020303" pitchFamily="18" charset="0"/>
              </a:rPr>
              <a:t>KLIKNIJ</a:t>
            </a:r>
            <a:endParaRPr lang="pl-PL" sz="4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7933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78665" y="-294492"/>
            <a:ext cx="13233998" cy="793235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04800" y="208361"/>
            <a:ext cx="11467070" cy="102265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799" y="358893"/>
            <a:ext cx="1146707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Człowiek zajmuje wyjątkowe miejsce w Bożych planach.</a:t>
            </a:r>
          </a:p>
          <a:p>
            <a:pPr algn="ctr"/>
            <a:endParaRPr lang="pl-PL" sz="40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04799" y="1528425"/>
            <a:ext cx="11467070" cy="357111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304800" y="1611659"/>
            <a:ext cx="114670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Będąc stworzony na obraz Boży, człowiek jest istotą rozumną, obdarzoną wolną wolą, zdolną do miłości. Przez swoją duchowość przewyższa otaczający go świat </a:t>
            </a:r>
            <a:b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zbliża się do Boga, z którym może prowadzić dialog. Jest podobny do Niego w tym, że może rządzić światem i panować nad nim.</a:t>
            </a:r>
            <a:endParaRPr lang="pl-PL" sz="3600" dirty="0"/>
          </a:p>
        </p:txBody>
      </p:sp>
      <p:sp>
        <p:nvSpPr>
          <p:cNvPr id="13" name="Prostokąt 12">
            <a:hlinkClick r:id="rId4" action="ppaction://hlinksldjump"/>
          </p:cNvPr>
          <p:cNvSpPr/>
          <p:nvPr/>
        </p:nvSpPr>
        <p:spPr>
          <a:xfrm>
            <a:off x="9448963" y="5744675"/>
            <a:ext cx="2531617" cy="103216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dirty="0" smtClean="0">
                <a:latin typeface="Georgia" panose="02040502050405020303" pitchFamily="18" charset="0"/>
              </a:rPr>
              <a:t>KLIKNIJ</a:t>
            </a:r>
            <a:endParaRPr lang="pl-PL" sz="4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1068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/>
      <p:bldP spid="8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42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28-29.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41-43.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383821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2490</TotalTime>
  <Words>215</Words>
  <Application>Microsoft Office PowerPoint</Application>
  <PresentationFormat>Niestandardowy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305</cp:revision>
  <dcterms:created xsi:type="dcterms:W3CDTF">2017-07-14T09:59:13Z</dcterms:created>
  <dcterms:modified xsi:type="dcterms:W3CDTF">2018-10-01T07:58:36Z</dcterms:modified>
</cp:coreProperties>
</file>