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98" r:id="rId5"/>
    <p:sldId id="300" r:id="rId6"/>
    <p:sldId id="299" r:id="rId7"/>
    <p:sldId id="304" r:id="rId8"/>
    <p:sldId id="301" r:id="rId9"/>
    <p:sldId id="302" r:id="rId10"/>
    <p:sldId id="303" r:id="rId11"/>
    <p:sldId id="305" r:id="rId12"/>
    <p:sldId id="285" r:id="rId13"/>
    <p:sldId id="295" r:id="rId14"/>
    <p:sldId id="293" r:id="rId1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2018-10-01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8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HISTORIA FORMOWANIA SIĘ ŚWIĘTYCH KSIĄG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42" y="-673284"/>
            <a:ext cx="12528884" cy="820456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HISTORIA FORMOWANIA SIĘ ŚWIĘTYCH KSIĄG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3838"/>
            <a:ext cx="12192000" cy="770567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1" y="272898"/>
            <a:ext cx="11630526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1" y="351157"/>
            <a:ext cx="116305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Etapy powstawania </a:t>
            </a:r>
            <a:endParaRPr lang="pl-PL" sz="5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Starego Testamentu</a:t>
            </a:r>
            <a:endParaRPr lang="pl-PL" sz="5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04802" y="2340262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6368717" y="2340262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3336759" y="4407626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304801" y="2523625"/>
            <a:ext cx="55666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Ustne przekazywanie treści objawionych (opowiadań, rodowodów, pieśni).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6368716" y="2702248"/>
            <a:ext cx="5566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Spisanie fragmentów ksiąg (ustnych przekazów).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3336758" y="4578218"/>
            <a:ext cx="55666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Redagowanie ksiąg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włączanie ich w skład dzisiejszej Biblii.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58" y="-698751"/>
            <a:ext cx="12785558" cy="825550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0" y="208361"/>
            <a:ext cx="4387517" cy="51577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1" y="278843"/>
            <a:ext cx="438751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XIII wieku przed Chrystusem, gdy Izraelici zawierali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Bogiem przymierze na Synaju, powstał zapis Dekalogu na kamiennych tablicach, które zostały umieszczone w Arce Przymierza.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024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80737" y="866275"/>
            <a:ext cx="3160295" cy="421891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60595" y="959795"/>
            <a:ext cx="300057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 samym czasie powstają pierwsze zbiory pisane opowiadań, pieśni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przepisów prawnych.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598" y="410274"/>
            <a:ext cx="8012272" cy="531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8453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7817491" y="721894"/>
            <a:ext cx="3954379" cy="474741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817491" y="833441"/>
            <a:ext cx="39543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X wieku przed Chrystusem, przez nieznanego twórcę została opracowana obszerna historia Izraela. Historię narodu poprzedził opis historii stworzenia świata.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28"/>
          <a:stretch/>
        </p:blipFill>
        <p:spPr>
          <a:xfrm>
            <a:off x="264695" y="745957"/>
            <a:ext cx="7331240" cy="4723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94831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32255" y="1560466"/>
            <a:ext cx="6505074" cy="373706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5" y="1659285"/>
            <a:ext cx="65050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Podczas niewoli babilońskiej (VI wiek przed Chrystusem) wiele ksiąg zostało zniszczonych. Pojawiła się zatem potrzeba zebrania i utrwalenia zachowanych tradycji, co było bezpośrednią przyczyną tworzenia Biblii.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320" y="0"/>
            <a:ext cx="385856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272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52500"/>
            <a:ext cx="12191998" cy="8763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481684" y="1598408"/>
            <a:ext cx="4339388" cy="343489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81684" y="1770869"/>
            <a:ext cx="43393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Dokonano wówczas redakcji pierwszych pięciu ksiąg biblijnych, które określano jako Pięcioksiąg Mojżesza lub Prawo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[hebr. Tora]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1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9" name="Pięciokąt 8"/>
          <p:cNvSpPr/>
          <p:nvPr/>
        </p:nvSpPr>
        <p:spPr>
          <a:xfrm rot="10800000">
            <a:off x="7767414" y="153652"/>
            <a:ext cx="4004456" cy="1083574"/>
          </a:xfrm>
          <a:prstGeom prst="homePlate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ięciokąt 15"/>
          <p:cNvSpPr/>
          <p:nvPr/>
        </p:nvSpPr>
        <p:spPr>
          <a:xfrm rot="10800000">
            <a:off x="7767414" y="1348444"/>
            <a:ext cx="4004456" cy="1083574"/>
          </a:xfrm>
          <a:prstGeom prst="homePlate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ięciokąt 16"/>
          <p:cNvSpPr/>
          <p:nvPr/>
        </p:nvSpPr>
        <p:spPr>
          <a:xfrm rot="10800000">
            <a:off x="7767414" y="2543236"/>
            <a:ext cx="4004456" cy="1083574"/>
          </a:xfrm>
          <a:prstGeom prst="homePlate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Pięciokąt 17"/>
          <p:cNvSpPr/>
          <p:nvPr/>
        </p:nvSpPr>
        <p:spPr>
          <a:xfrm rot="10800000">
            <a:off x="7767414" y="3781015"/>
            <a:ext cx="4004456" cy="1083574"/>
          </a:xfrm>
          <a:prstGeom prst="homePlate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ięciokąt 18"/>
          <p:cNvSpPr/>
          <p:nvPr/>
        </p:nvSpPr>
        <p:spPr>
          <a:xfrm rot="10800000">
            <a:off x="7767414" y="5018795"/>
            <a:ext cx="4004456" cy="1083574"/>
          </a:xfrm>
          <a:prstGeom prst="homePlate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8098879" y="403051"/>
            <a:ext cx="3672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Rodzaju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8098879" y="1597843"/>
            <a:ext cx="3672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Wyjścia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8098879" y="2792635"/>
            <a:ext cx="3672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Kapłańska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8098879" y="4030414"/>
            <a:ext cx="3672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Liczb</a:t>
            </a:r>
          </a:p>
        </p:txBody>
      </p:sp>
      <p:sp>
        <p:nvSpPr>
          <p:cNvPr id="27" name="pole tekstowe 26"/>
          <p:cNvSpPr txBox="1"/>
          <p:nvPr/>
        </p:nvSpPr>
        <p:spPr>
          <a:xfrm>
            <a:off x="8098879" y="5130012"/>
            <a:ext cx="36729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Powtórzonego Prawa</a:t>
            </a:r>
          </a:p>
        </p:txBody>
      </p:sp>
      <p:sp>
        <p:nvSpPr>
          <p:cNvPr id="28" name="Prostokąt 27"/>
          <p:cNvSpPr/>
          <p:nvPr/>
        </p:nvSpPr>
        <p:spPr>
          <a:xfrm>
            <a:off x="5379118" y="171901"/>
            <a:ext cx="1846143" cy="593046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5594303" y="171901"/>
            <a:ext cx="1544654" cy="593046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algn="ctr"/>
            <a:r>
              <a:rPr lang="pl-PL" sz="8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TORA</a:t>
            </a:r>
          </a:p>
        </p:txBody>
      </p:sp>
    </p:spTree>
    <p:extLst>
      <p:ext uri="{BB962C8B-B14F-4D97-AF65-F5344CB8AC3E}">
        <p14:creationId xmlns="" xmlns:p14="http://schemas.microsoft.com/office/powerpoint/2010/main" val="418126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3" grpId="0"/>
      <p:bldP spid="24" grpId="0"/>
      <p:bldP spid="25" grpId="0"/>
      <p:bldP spid="26" grpId="0"/>
      <p:bldP spid="27" grpId="0"/>
      <p:bldP spid="28" grpId="0" animBg="1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354781" y="2203988"/>
            <a:ext cx="4772526" cy="24500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354781" y="2644169"/>
            <a:ext cx="47725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 Pięcioksięgu następował zbiór ksiąg prorockich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[hebr.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Newiim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].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606" y="0"/>
            <a:ext cx="397973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0893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461320" y="2242293"/>
            <a:ext cx="5229727" cy="24500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2439931"/>
            <a:ext cx="52297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Księga Psalmów (Psałterz) otwiera trzecią część Starego Testamentu zwana Pismami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[hebr.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Ketuwim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].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527" y="0"/>
            <a:ext cx="51435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7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7832" y="-1666374"/>
            <a:ext cx="13587664" cy="10190748"/>
          </a:xfrm>
          <a:prstGeom prst="rect">
            <a:avLst/>
          </a:prstGeom>
        </p:spPr>
      </p:pic>
      <p:sp>
        <p:nvSpPr>
          <p:cNvPr id="26" name="Objaśnienie ze strzałką w górę 25"/>
          <p:cNvSpPr/>
          <p:nvPr/>
        </p:nvSpPr>
        <p:spPr>
          <a:xfrm>
            <a:off x="8233292" y="3569313"/>
            <a:ext cx="3906252" cy="2534923"/>
          </a:xfrm>
          <a:prstGeom prst="upArrowCallou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5" name="Objaśnienie ze strzałką w górę 24"/>
          <p:cNvSpPr/>
          <p:nvPr/>
        </p:nvSpPr>
        <p:spPr>
          <a:xfrm>
            <a:off x="4178737" y="3562839"/>
            <a:ext cx="3906252" cy="2521833"/>
          </a:xfrm>
          <a:prstGeom prst="upArrowCallou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1" y="272898"/>
            <a:ext cx="11630526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1" y="351157"/>
            <a:ext cx="116305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Etapy powstawania </a:t>
            </a:r>
            <a:endParaRPr lang="pl-PL" sz="5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Nowego Testamentu</a:t>
            </a:r>
            <a:endParaRPr lang="pl-PL" sz="5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304801" y="2340262"/>
            <a:ext cx="11630526" cy="123373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04801" y="2416179"/>
            <a:ext cx="116305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Wyróżniamy identyczne etapy, jak w formowaniu się ksiąg Starego Testamentu.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Objaśnienie ze strzałką w górę 18"/>
          <p:cNvSpPr/>
          <p:nvPr/>
        </p:nvSpPr>
        <p:spPr>
          <a:xfrm>
            <a:off x="124182" y="3590494"/>
            <a:ext cx="3906252" cy="2494178"/>
          </a:xfrm>
          <a:prstGeom prst="upArrowCallou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124183" y="4776358"/>
            <a:ext cx="39062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Ewangelia była początkowo głoszona ustnie przez samego Jezusa.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4244783" y="4860040"/>
            <a:ext cx="3840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Później spisano Jego słowa 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czyny.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8233292" y="4459931"/>
            <a:ext cx="39062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Potrzeby związane 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powstawaniem wspólnot chrześcijańskich, przyczyniły się do powstania Ksiąg Nowego Testamentu.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61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12" grpId="0" animBg="1"/>
      <p:bldP spid="14" grpId="0"/>
      <p:bldP spid="19" grpId="0" animBg="1"/>
      <p:bldP spid="20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347" y="1111231"/>
            <a:ext cx="1729080" cy="21814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32468" y="95568"/>
            <a:ext cx="11698595" cy="110229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32467" y="30570"/>
            <a:ext cx="11698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 spisywano Biblię?</a:t>
            </a:r>
          </a:p>
        </p:txBody>
      </p:sp>
      <p:sp>
        <p:nvSpPr>
          <p:cNvPr id="8" name="Prostokąt 7"/>
          <p:cNvSpPr/>
          <p:nvPr/>
        </p:nvSpPr>
        <p:spPr>
          <a:xfrm>
            <a:off x="232467" y="1376953"/>
            <a:ext cx="9853756" cy="133104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32467" y="1528580"/>
            <a:ext cx="98537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Materiałem pisarskim były najpierw tabliczki gliniane lub wykonane z drewna i pokryte woskiem, na którym ryto litery.</a:t>
            </a:r>
          </a:p>
        </p:txBody>
      </p:sp>
      <p:sp>
        <p:nvSpPr>
          <p:cNvPr id="21" name="Prostokąt 20"/>
          <p:cNvSpPr/>
          <p:nvPr/>
        </p:nvSpPr>
        <p:spPr>
          <a:xfrm>
            <a:off x="2887576" y="3202592"/>
            <a:ext cx="9043486" cy="133104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887576" y="3354219"/>
            <a:ext cx="9043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Później spisywano na wstęgach papirusu lub pergaminu, zwijane w zwoje.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67" y="2940692"/>
            <a:ext cx="2374232" cy="1579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Prostokąt 22"/>
          <p:cNvSpPr/>
          <p:nvPr/>
        </p:nvSpPr>
        <p:spPr>
          <a:xfrm>
            <a:off x="2887576" y="4712735"/>
            <a:ext cx="7435156" cy="182563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2887577" y="4741172"/>
            <a:ext cx="74679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powstał Nowy Testament, znane już były kodeksy, mające wygląd dzisiejszej książki. Narzędziem pisarskim była trzcina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lub ptasie pióro.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5852">
            <a:off x="10655629" y="4645688"/>
            <a:ext cx="1367964" cy="1332604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13" r="55692" b="28421"/>
          <a:stretch/>
        </p:blipFill>
        <p:spPr>
          <a:xfrm>
            <a:off x="978361" y="4695557"/>
            <a:ext cx="979060" cy="1232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21" grpId="0" animBg="1"/>
      <p:bldP spid="22" grpId="0"/>
      <p:bldP spid="23" grpId="0" animBg="1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3066"/>
            <a:ext cx="12192000" cy="81841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56674" y="144561"/>
            <a:ext cx="11630526" cy="127516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56673" y="366644"/>
            <a:ext cx="11630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Języki, w których spisano Pismo Święte:</a:t>
            </a:r>
          </a:p>
        </p:txBody>
      </p:sp>
      <p:sp>
        <p:nvSpPr>
          <p:cNvPr id="8" name="Prostokąt 7"/>
          <p:cNvSpPr/>
          <p:nvPr/>
        </p:nvSpPr>
        <p:spPr>
          <a:xfrm>
            <a:off x="256673" y="1752140"/>
            <a:ext cx="5446294" cy="23867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256673" y="1827405"/>
            <a:ext cx="54462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Język hebrajski</a:t>
            </a:r>
          </a:p>
          <a:p>
            <a:pPr algn="ctr"/>
            <a:endParaRPr lang="pl-PL" sz="1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Stary Testament powstał, praktycznie cały, w tym języku.</a:t>
            </a:r>
          </a:p>
        </p:txBody>
      </p:sp>
      <p:sp>
        <p:nvSpPr>
          <p:cNvPr id="21" name="Prostokąt 20"/>
          <p:cNvSpPr/>
          <p:nvPr/>
        </p:nvSpPr>
        <p:spPr>
          <a:xfrm>
            <a:off x="6440906" y="1789107"/>
            <a:ext cx="5446294" cy="23867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rostokąt 21"/>
          <p:cNvSpPr/>
          <p:nvPr/>
        </p:nvSpPr>
        <p:spPr>
          <a:xfrm>
            <a:off x="3348789" y="4358642"/>
            <a:ext cx="5446294" cy="213923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6440906" y="1859116"/>
            <a:ext cx="54462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Język aramejski</a:t>
            </a:r>
          </a:p>
          <a:p>
            <a:pPr algn="ctr"/>
            <a:endParaRPr lang="pl-PL" sz="1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Stary Testament zawiera fragmenty spisane także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 języku.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3348789" y="4374223"/>
            <a:ext cx="544629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Język grecki 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[starogrecki KOINE]</a:t>
            </a:r>
          </a:p>
          <a:p>
            <a:pPr algn="ctr"/>
            <a:endParaRPr lang="pl-PL" sz="1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język Nowego Testamentu.</a:t>
            </a:r>
          </a:p>
        </p:txBody>
      </p:sp>
    </p:spTree>
    <p:extLst>
      <p:ext uri="{BB962C8B-B14F-4D97-AF65-F5344CB8AC3E}">
        <p14:creationId xmlns="" xmlns:p14="http://schemas.microsoft.com/office/powerpoint/2010/main" val="171706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0" grpId="0"/>
      <p:bldP spid="21" grpId="0" animBg="1"/>
      <p:bldP spid="22" grpId="0" animBg="1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24-25.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34-36.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38382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351</Words>
  <Application>Microsoft Office PowerPoint</Application>
  <PresentationFormat>Niestandardowy</PresentationFormat>
  <Paragraphs>65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287</cp:revision>
  <dcterms:created xsi:type="dcterms:W3CDTF">2017-07-14T09:59:13Z</dcterms:created>
  <dcterms:modified xsi:type="dcterms:W3CDTF">2018-10-01T07:55:44Z</dcterms:modified>
</cp:coreProperties>
</file>