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85" r:id="rId5"/>
    <p:sldId id="295" r:id="rId6"/>
    <p:sldId id="296" r:id="rId7"/>
    <p:sldId id="297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07.11.2019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</a:t>
            </a:r>
            <a:r>
              <a:rPr lang="pl-PL" sz="60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LEKCJI 7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BIBLIA –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SŁOWO ŻYCIA </a:t>
            </a:r>
            <a:r>
              <a:rPr lang="pl-PL" sz="2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[</a:t>
            </a:r>
            <a:r>
              <a:rPr lang="pl-PL" sz="2000" b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Flp</a:t>
            </a:r>
            <a:r>
              <a:rPr lang="pl-PL" sz="2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2, 16]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565" y="-944703"/>
            <a:ext cx="12512842" cy="829822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BIBLIA – SŁOWO ŻYCIA </a:t>
            </a:r>
            <a:r>
              <a:rPr lang="pl-PL" sz="29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[</a:t>
            </a:r>
            <a:r>
              <a:rPr lang="pl-PL" sz="2900" b="1" dirty="0" err="1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Flp</a:t>
            </a:r>
            <a:r>
              <a:rPr lang="pl-PL" sz="29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 2, 16]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1" y="-668032"/>
            <a:ext cx="12512842" cy="81940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04800" y="1668561"/>
            <a:ext cx="11630526" cy="338470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1" y="1720840"/>
            <a:ext cx="116305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Kanon Pisma Świętego to zbiór ksiąg Starego i Nowego Testamentu uznanych przez Kościół za natchnione.</a:t>
            </a:r>
            <a:endParaRPr lang="pl-PL" sz="5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az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950" y="0"/>
            <a:ext cx="13828294" cy="92188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332857" y="361392"/>
            <a:ext cx="5634680" cy="14353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332857" y="525056"/>
            <a:ext cx="5634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Pismo Święte</a:t>
            </a:r>
          </a:p>
        </p:txBody>
      </p:sp>
      <p:sp>
        <p:nvSpPr>
          <p:cNvPr id="8" name="Prostokąt 7"/>
          <p:cNvSpPr/>
          <p:nvPr/>
        </p:nvSpPr>
        <p:spPr>
          <a:xfrm>
            <a:off x="276836" y="2085919"/>
            <a:ext cx="5634680" cy="14353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6340751" y="2085919"/>
            <a:ext cx="5634680" cy="14353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276836" y="3810446"/>
            <a:ext cx="5634680" cy="14353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76836" y="2287911"/>
            <a:ext cx="563468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Stary Testament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6340751" y="2287910"/>
            <a:ext cx="563468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Nowy Testament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340751" y="3810446"/>
            <a:ext cx="5634680" cy="143532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276836" y="4085097"/>
            <a:ext cx="5634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Składa się z 46 ksiąg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6340751" y="4174167"/>
            <a:ext cx="5634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Składa się z 27 ksiąg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2127567" y="5326262"/>
            <a:ext cx="8045260" cy="71409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2127567" y="5245770"/>
            <a:ext cx="80452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smtClean="0">
                <a:solidFill>
                  <a:schemeClr val="bg1"/>
                </a:solidFill>
                <a:latin typeface="Georgia" panose="02040502050405020303" pitchFamily="18" charset="0"/>
              </a:rPr>
              <a:t>Łącznie </a:t>
            </a:r>
            <a:r>
              <a:rPr lang="pl-PL" sz="4400" smtClean="0">
                <a:solidFill>
                  <a:schemeClr val="bg1"/>
                </a:solidFill>
                <a:latin typeface="Georgia" panose="02040502050405020303" pitchFamily="18" charset="0"/>
              </a:rPr>
              <a:t>73 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ksiąg</a:t>
            </a:r>
          </a:p>
        </p:txBody>
      </p:sp>
    </p:spTree>
    <p:extLst>
      <p:ext uri="{BB962C8B-B14F-4D97-AF65-F5344CB8AC3E}">
        <p14:creationId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311" y="-505326"/>
            <a:ext cx="12484622" cy="786865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56674" y="144561"/>
            <a:ext cx="11630526" cy="290343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56673" y="195896"/>
            <a:ext cx="116305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Natchnienie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współpraca, współdziałanie Boga i człowieka, którego owocem jest Księga; bezpośredni wpływ Boga na ludzi, którzy pisali poszczególne księgi.</a:t>
            </a:r>
            <a:endParaRPr lang="pl-PL" sz="4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56673" y="3716530"/>
            <a:ext cx="4876801" cy="184224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7010399" y="3099336"/>
            <a:ext cx="4876801" cy="305215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56673" y="3916844"/>
            <a:ext cx="48768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Biblia ma zatem dwóch autorów: Boga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człowieka.</a:t>
            </a:r>
          </a:p>
          <a:p>
            <a:pPr algn="ctr"/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7010394" y="3099335"/>
            <a:ext cx="48768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„Do sporządzenia Ksiąg Świętych wybrał Bóg ludzi, którymi jako używającymi własnych zdolności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sił posłużył się, aby przy Jego działaniu (…) przekazali na piśmie to wszystko i tylko to,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co On chciał”.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[KO 11]</a:t>
            </a:r>
            <a:endParaRPr lang="pl-PL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ążkowana strzałka w prawo 12"/>
          <p:cNvSpPr/>
          <p:nvPr/>
        </p:nvSpPr>
        <p:spPr>
          <a:xfrm>
            <a:off x="5277853" y="4172199"/>
            <a:ext cx="1588164" cy="930904"/>
          </a:xfrm>
          <a:prstGeom prst="stripedRightArrow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171706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0685"/>
            <a:ext cx="12192000" cy="86214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304800" y="894756"/>
            <a:ext cx="11630526" cy="404242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800" y="1092394"/>
            <a:ext cx="11630527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„Wszelkie Pismo [jest] przez Boga natchnione i pożyteczne do nauczania,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 przekonywania, do poprawiania,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 wychowania w sprawiedliwości”.</a:t>
            </a:r>
          </a:p>
          <a:p>
            <a:pPr algn="ctr"/>
            <a:endParaRPr lang="pl-PL" sz="11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[2 Tm  3, 16]</a:t>
            </a:r>
          </a:p>
        </p:txBody>
      </p:sp>
    </p:spTree>
    <p:extLst>
      <p:ext uri="{BB962C8B-B14F-4D97-AF65-F5344CB8AC3E}">
        <p14:creationId xmlns:p14="http://schemas.microsoft.com/office/powerpoint/2010/main" val="411503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774" y="-12356"/>
            <a:ext cx="12609548" cy="688271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88758" y="160604"/>
            <a:ext cx="11630526" cy="338470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88759" y="212883"/>
            <a:ext cx="1163052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„To przede wszystkim miejcie na uwadze, że żadne proroctwo Pisma nie jest do prywatnego wyjaśniania”</a:t>
            </a:r>
          </a:p>
          <a:p>
            <a:pPr algn="ctr"/>
            <a:endParaRPr lang="pl-PL" sz="14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[2P 1, 20]</a:t>
            </a:r>
          </a:p>
        </p:txBody>
      </p:sp>
      <p:sp>
        <p:nvSpPr>
          <p:cNvPr id="8" name="Prostokąt 7"/>
          <p:cNvSpPr/>
          <p:nvPr/>
        </p:nvSpPr>
        <p:spPr>
          <a:xfrm>
            <a:off x="288758" y="3701824"/>
            <a:ext cx="11630526" cy="220675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288758" y="3774149"/>
            <a:ext cx="116305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Natchnienie posiada bierne znaczenie – 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natchnione od Boga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nie zaś czynne: 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tchnące Bogiem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Dlatego do czytania Biblii trzeba być przygotowanym, a w interpretacji słuchać głosu Kościoła.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2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929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22-23.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30-33.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Konstytucja dogmatyczna o Objawieniu Bożym „Dei Verbum” [KO]</a:t>
            </a: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235</Words>
  <Application>Microsoft Office PowerPoint</Application>
  <PresentationFormat>Panoramiczny</PresentationFormat>
  <Paragraphs>41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277</cp:revision>
  <dcterms:created xsi:type="dcterms:W3CDTF">2017-07-14T09:59:13Z</dcterms:created>
  <dcterms:modified xsi:type="dcterms:W3CDTF">2019-11-07T10:27:40Z</dcterms:modified>
</cp:coreProperties>
</file>