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5" r:id="rId4"/>
    <p:sldId id="268" r:id="rId5"/>
    <p:sldId id="278" r:id="rId6"/>
    <p:sldId id="285" r:id="rId7"/>
    <p:sldId id="261" r:id="rId8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113" d="100"/>
          <a:sy n="113" d="100"/>
        </p:scale>
        <p:origin x="-42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5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3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ŚWIĘTOŚĆ ŻYCIA</a:t>
            </a:r>
            <a:endParaRPr lang="pl-PL" sz="33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621224"/>
            <a:ext cx="12192000" cy="810044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13652" y="5125792"/>
            <a:ext cx="12195712" cy="802361"/>
          </a:xfrm>
          <a:prstGeom prst="rect">
            <a:avLst/>
          </a:prstGeom>
          <a:solidFill>
            <a:schemeClr val="accent2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3712" y="5312566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ŚWIĘTOŚĆ ŻYCIA</a:t>
            </a:r>
            <a:endParaRPr lang="pl-PL" sz="60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776653"/>
            <a:ext cx="3934143" cy="4770120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20" y="1499849"/>
            <a:ext cx="3934143" cy="3062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Bóg, stwarzając kobietę i mężczyznę, powierzył im wspaniałe zadanie przekazywania życia.</a:t>
            </a:r>
          </a:p>
          <a:p>
            <a:pPr algn="ctr"/>
            <a:endParaRPr lang="pl-PL" sz="9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Rdz 1, 28]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66398" y="776653"/>
            <a:ext cx="7205472" cy="47701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29488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38363" y="-303774"/>
            <a:ext cx="7671608" cy="717413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171449" y="1409700"/>
            <a:ext cx="4419601" cy="4000500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171449" y="1649253"/>
            <a:ext cx="44196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Troska o życie od momentu poczęcia </a:t>
            </a: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jest radością, trudem </a:t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niezwykłym zadaniem rodziców i wszystkich otaczających </a:t>
            </a: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dziecko osób.</a:t>
            </a:r>
            <a:endParaRPr lang="pl-PL" sz="24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89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rostokąt 27"/>
          <p:cNvSpPr/>
          <p:nvPr/>
        </p:nvSpPr>
        <p:spPr>
          <a:xfrm flipH="1">
            <a:off x="6436066" y="5058336"/>
            <a:ext cx="3506100" cy="1508200"/>
          </a:xfrm>
          <a:prstGeom prst="rect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299543"/>
            <a:ext cx="11310549" cy="1425221"/>
          </a:xfrm>
          <a:prstGeom prst="rect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18" y="299543"/>
            <a:ext cx="113105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Każdy z nas jest zobowiązany do troski o życie, które zawsze jest darem Boga!</a:t>
            </a:r>
            <a:endParaRPr lang="pl-PL" sz="24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Strzałka w dół 11"/>
          <p:cNvSpPr/>
          <p:nvPr/>
        </p:nvSpPr>
        <p:spPr>
          <a:xfrm>
            <a:off x="4152900" y="1864666"/>
            <a:ext cx="3927384" cy="1015176"/>
          </a:xfrm>
          <a:prstGeom prst="downArrow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7" name="pole tekstowe 16"/>
          <p:cNvSpPr txBox="1"/>
          <p:nvPr/>
        </p:nvSpPr>
        <p:spPr>
          <a:xfrm>
            <a:off x="461318" y="1845102"/>
            <a:ext cx="113105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Troszczymy się </a:t>
            </a:r>
          </a:p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 życie, gdy:</a:t>
            </a:r>
            <a:endParaRPr lang="pl-PL" sz="20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1" name="Prostokąt 10"/>
          <p:cNvSpPr/>
          <p:nvPr/>
        </p:nvSpPr>
        <p:spPr>
          <a:xfrm flipH="1">
            <a:off x="213668" y="3201572"/>
            <a:ext cx="2549612" cy="1508200"/>
          </a:xfrm>
          <a:prstGeom prst="rect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5" name="Prostokąt 14"/>
          <p:cNvSpPr/>
          <p:nvPr/>
        </p:nvSpPr>
        <p:spPr>
          <a:xfrm flipH="1">
            <a:off x="3324867" y="3201572"/>
            <a:ext cx="2549612" cy="1508200"/>
          </a:xfrm>
          <a:prstGeom prst="rect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rostokąt 15"/>
          <p:cNvSpPr/>
          <p:nvPr/>
        </p:nvSpPr>
        <p:spPr>
          <a:xfrm flipH="1">
            <a:off x="6436066" y="3201572"/>
            <a:ext cx="2549612" cy="1508200"/>
          </a:xfrm>
          <a:prstGeom prst="rect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8" name="Prostokąt 17"/>
          <p:cNvSpPr/>
          <p:nvPr/>
        </p:nvSpPr>
        <p:spPr>
          <a:xfrm flipH="1">
            <a:off x="9452918" y="3204936"/>
            <a:ext cx="2549612" cy="1508200"/>
          </a:xfrm>
          <a:prstGeom prst="rect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9" name="Prostokąt 18"/>
          <p:cNvSpPr/>
          <p:nvPr/>
        </p:nvSpPr>
        <p:spPr>
          <a:xfrm flipH="1">
            <a:off x="2428103" y="5031502"/>
            <a:ext cx="3506100" cy="1508200"/>
          </a:xfrm>
          <a:prstGeom prst="rect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2" name="pole tekstowe 21"/>
          <p:cNvSpPr txBox="1"/>
          <p:nvPr/>
        </p:nvSpPr>
        <p:spPr>
          <a:xfrm>
            <a:off x="209359" y="3489409"/>
            <a:ext cx="25496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Dbamy o zdrowie swoje i innych;</a:t>
            </a:r>
          </a:p>
        </p:txBody>
      </p:sp>
      <p:sp>
        <p:nvSpPr>
          <p:cNvPr id="23" name="pole tekstowe 22"/>
          <p:cNvSpPr txBox="1"/>
          <p:nvPr/>
        </p:nvSpPr>
        <p:spPr>
          <a:xfrm>
            <a:off x="3295198" y="3429459"/>
            <a:ext cx="25496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Troszczymy się </a:t>
            </a:r>
          </a:p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 słabszych;</a:t>
            </a:r>
          </a:p>
        </p:txBody>
      </p:sp>
      <p:sp>
        <p:nvSpPr>
          <p:cNvPr id="24" name="pole tekstowe 23"/>
          <p:cNvSpPr txBox="1"/>
          <p:nvPr/>
        </p:nvSpPr>
        <p:spPr>
          <a:xfrm>
            <a:off x="6465734" y="3525812"/>
            <a:ext cx="25496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Pomagamy rodzinom;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2428103" y="5190389"/>
            <a:ext cx="35227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Mówimy z szacunkiem </a:t>
            </a:r>
            <a:b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 płciowości </a:t>
            </a:r>
            <a:b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przekazywaniu życia;</a:t>
            </a:r>
          </a:p>
        </p:txBody>
      </p:sp>
      <p:sp>
        <p:nvSpPr>
          <p:cNvPr id="26" name="pole tekstowe 25"/>
          <p:cNvSpPr txBox="1"/>
          <p:nvPr/>
        </p:nvSpPr>
        <p:spPr>
          <a:xfrm>
            <a:off x="9452918" y="3376281"/>
            <a:ext cx="25496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Dbamy o czyste myśli, słowa </a:t>
            </a:r>
            <a:b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serce;</a:t>
            </a:r>
          </a:p>
        </p:txBody>
      </p:sp>
      <p:sp>
        <p:nvSpPr>
          <p:cNvPr id="27" name="pole tekstowe 26"/>
          <p:cNvSpPr txBox="1"/>
          <p:nvPr/>
        </p:nvSpPr>
        <p:spPr>
          <a:xfrm>
            <a:off x="6465734" y="5027606"/>
            <a:ext cx="35061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Korzystając z telewizji,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I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nternetu, kierujemy się skromnością, wstydliwością. </a:t>
            </a:r>
          </a:p>
        </p:txBody>
      </p:sp>
    </p:spTree>
    <p:extLst>
      <p:ext uri="{BB962C8B-B14F-4D97-AF65-F5344CB8AC3E}">
        <p14:creationId xmlns:p14="http://schemas.microsoft.com/office/powerpoint/2010/main" xmlns="" val="1778811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12" grpId="0" animBg="1"/>
      <p:bldP spid="17" grpId="0"/>
      <p:bldP spid="11" grpId="0" animBg="1"/>
      <p:bldP spid="15" grpId="0" animBg="1"/>
      <p:bldP spid="16" grpId="0" animBg="1"/>
      <p:bldP spid="18" grpId="0" animBg="1"/>
      <p:bldP spid="19" grpId="0" animBg="1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686427"/>
            <a:ext cx="13108714" cy="868270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285752" y="323850"/>
            <a:ext cx="11696698" cy="5604303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285752" y="761051"/>
            <a:ext cx="11696698" cy="10864513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To 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>moje pierwsze </a:t>
            </a: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godziny,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>jestem najmłodsze z całej </a:t>
            </a: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rodziny.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Jestem 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>jak małe </a:t>
            </a: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ziarenko,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czuję, 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>że </a:t>
            </a: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żyję, 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>urosnę wam </a:t>
            </a: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prędko.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500" b="1" dirty="0">
                <a:solidFill>
                  <a:schemeClr val="bg1"/>
                </a:solidFill>
                <a:latin typeface="Georgia" panose="02040502050405020303" pitchFamily="18" charset="0"/>
              </a:rPr>
              <a:t>Ja </a:t>
            </a:r>
            <a:r>
              <a:rPr lang="pl-PL" sz="25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jestem, </a:t>
            </a:r>
            <a:r>
              <a:rPr lang="pl-PL" sz="2500" b="1" dirty="0">
                <a:solidFill>
                  <a:schemeClr val="bg1"/>
                </a:solidFill>
                <a:latin typeface="Georgia" panose="02040502050405020303" pitchFamily="18" charset="0"/>
              </a:rPr>
              <a:t>ja </a:t>
            </a:r>
            <a:r>
              <a:rPr lang="pl-PL" sz="25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czuję, </a:t>
            </a:r>
            <a:r>
              <a:rPr lang="pl-PL" sz="2500" b="1" dirty="0">
                <a:solidFill>
                  <a:schemeClr val="bg1"/>
                </a:solidFill>
                <a:latin typeface="Georgia" panose="02040502050405020303" pitchFamily="18" charset="0"/>
              </a:rPr>
              <a:t>ja </a:t>
            </a:r>
            <a:r>
              <a:rPr lang="pl-PL" sz="25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żyję, </a:t>
            </a:r>
          </a:p>
          <a:p>
            <a:pPr algn="ctr"/>
            <a:r>
              <a:rPr lang="pl-PL" sz="25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moje </a:t>
            </a:r>
            <a:r>
              <a:rPr lang="pl-PL" sz="2500" b="1" dirty="0">
                <a:solidFill>
                  <a:schemeClr val="bg1"/>
                </a:solidFill>
                <a:latin typeface="Georgia" panose="02040502050405020303" pitchFamily="18" charset="0"/>
              </a:rPr>
              <a:t>serce </a:t>
            </a:r>
            <a:r>
              <a:rPr lang="pl-PL" sz="25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bije.</a:t>
            </a:r>
            <a:r>
              <a:rPr lang="pl-PL" sz="2500" b="1" dirty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500" b="1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To 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>moje pierwsze </a:t>
            </a: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tygodnie,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>u mamy pod sercem jest mi </a:t>
            </a: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wygodnie.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czekam, 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>z radości już </a:t>
            </a: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skaczę,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>kiedy was w końcu wszystkich zobaczę</a:t>
            </a:r>
            <a:b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endParaRPr lang="pl-PL" sz="25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25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25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25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25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25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25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25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25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25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25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25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25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25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moje 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>serce </a:t>
            </a: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bije.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endParaRPr lang="pl-PL" sz="25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25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Moje 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>serce już dawno </a:t>
            </a: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bije,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dziękuję ci, mamo, 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>za to że </a:t>
            </a: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żyję.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Moje 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>serce już dawno </a:t>
            </a: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bije,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dziękuję ci, tato, 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>za to że </a:t>
            </a: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żyję.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>Moje serce dla ciebie </a:t>
            </a: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bije,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dziękuję Ci, Boże, 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>za to że </a:t>
            </a: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żyję.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Moje 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>serce dla </a:t>
            </a: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Ciebie bije,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dziękuję Ci, Boże, 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>za to że </a:t>
            </a: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żyję.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endParaRPr lang="pl-PL" sz="25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28808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Wierzę w Boga. Podręcznik dla klasy piątej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2012, s. 12-13.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Wierzę w Boga. Poradnik metodyczny. Piąta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2012, s. 18-21.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1756</TotalTime>
  <Words>194</Words>
  <Application>Microsoft Office PowerPoint</Application>
  <PresentationFormat>Niestandardowy</PresentationFormat>
  <Paragraphs>51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221</cp:revision>
  <dcterms:created xsi:type="dcterms:W3CDTF">2017-07-14T09:59:13Z</dcterms:created>
  <dcterms:modified xsi:type="dcterms:W3CDTF">2018-09-15T09:44:15Z</dcterms:modified>
</cp:coreProperties>
</file>