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85" r:id="rId6"/>
    <p:sldId id="286" r:id="rId7"/>
    <p:sldId id="289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KIM JEST CZŁOWIEK?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712" y="-399205"/>
            <a:ext cx="12199424" cy="765641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5087693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312566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KIM JEST CZŁOWIEK?</a:t>
            </a:r>
            <a:endParaRPr lang="pl-PL" sz="6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038837" y="1303556"/>
            <a:ext cx="4527774" cy="3769895"/>
          </a:xfrm>
          <a:prstGeom prst="rect">
            <a:avLst/>
          </a:prstGeom>
          <a:solidFill>
            <a:srgbClr val="FC611C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038836" y="1563024"/>
            <a:ext cx="4527775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„Czym jest człowiek, że o nim pamiętasz,</a:t>
            </a:r>
          </a:p>
          <a:p>
            <a:pPr algn="ctr"/>
            <a:r>
              <a:rPr lang="pl-PL" sz="3600" dirty="0">
                <a:solidFill>
                  <a:schemeClr val="bg1"/>
                </a:solidFill>
                <a:latin typeface="Georgia" panose="02040502050405020303" pitchFamily="18" charset="0"/>
              </a:rPr>
              <a:t>i</a:t>
            </a:r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czym syn człowieczy, że się nim zajmujesz?”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</a:t>
            </a:r>
            <a:r>
              <a:rPr lang="pl-PL" sz="24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Ps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8, 5]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6295140" y="298925"/>
            <a:ext cx="5217238" cy="5829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7459579" y="921592"/>
            <a:ext cx="4312291" cy="449179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7459578" y="981399"/>
            <a:ext cx="4312291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Nasze istnienie od początku zależy od Boga – od Jego planów i woli. Życie człowieka na ziemi jest kruche, przemijające. Jednocześnie człowiek jest jedyną istotą, którą Bóg powołuje do wspólnoty, do przyjaźni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sobą.</a:t>
            </a:r>
          </a:p>
          <a:p>
            <a:pPr algn="ctr"/>
            <a:endParaRPr lang="pl-PL" sz="2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8758" y="921592"/>
            <a:ext cx="6737684" cy="4491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0421" y="-600654"/>
            <a:ext cx="12609094" cy="840249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606422" y="3600593"/>
            <a:ext cx="5165448" cy="233412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606422" y="3798160"/>
            <a:ext cx="5165448" cy="1977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Bóg stwarzając człowieka obdarza go „tchnieniem życia” – nieśmiertelną duszą. </a:t>
            </a:r>
          </a:p>
          <a:p>
            <a:pPr algn="ctr"/>
            <a:endParaRPr lang="pl-PL" sz="105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Rdz 2, 7]</a:t>
            </a:r>
          </a:p>
        </p:txBody>
      </p:sp>
      <p:sp>
        <p:nvSpPr>
          <p:cNvPr id="7" name="Elipsa 6"/>
          <p:cNvSpPr/>
          <p:nvPr/>
        </p:nvSpPr>
        <p:spPr>
          <a:xfrm rot="21025991">
            <a:off x="3712411" y="628234"/>
            <a:ext cx="1595442" cy="422330"/>
          </a:xfrm>
          <a:prstGeom prst="ellipse">
            <a:avLst/>
          </a:prstGeom>
          <a:noFill/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72880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037680"/>
            <a:ext cx="12865770" cy="865112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240633" y="322205"/>
            <a:ext cx="4117056" cy="425981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240633" y="270515"/>
            <a:ext cx="41170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Stworzyciel daje człowiekowi władzę panowania nad światem. </a:t>
            </a:r>
          </a:p>
          <a:p>
            <a:pPr algn="ctr"/>
            <a:r>
              <a:rPr lang="pl-PL" sz="3300" smtClean="0">
                <a:solidFill>
                  <a:schemeClr val="bg1"/>
                </a:solidFill>
                <a:latin typeface="Georgia" panose="02040502050405020303" pitchFamily="18" charset="0"/>
              </a:rPr>
              <a:t>Do </a:t>
            </a:r>
            <a:r>
              <a:rPr lang="pl-PL" sz="33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pełnienia tej władzy </a:t>
            </a:r>
            <a:r>
              <a:rPr lang="pl-PL" sz="3300" smtClean="0">
                <a:solidFill>
                  <a:schemeClr val="bg1"/>
                </a:solidFill>
                <a:latin typeface="Georgia" panose="02040502050405020303" pitchFamily="18" charset="0"/>
              </a:rPr>
              <a:t>wyposaża </a:t>
            </a:r>
          </a:p>
          <a:p>
            <a:pPr algn="ctr"/>
            <a:r>
              <a:rPr lang="pl-PL" sz="3300" smtClean="0">
                <a:solidFill>
                  <a:schemeClr val="bg1"/>
                </a:solidFill>
                <a:latin typeface="Georgia" panose="02040502050405020303" pitchFamily="18" charset="0"/>
              </a:rPr>
              <a:t>go </a:t>
            </a:r>
            <a:r>
              <a:rPr lang="pl-PL" sz="33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rozum </a:t>
            </a:r>
          </a:p>
          <a:p>
            <a:pPr algn="ctr"/>
            <a:r>
              <a:rPr lang="pl-PL" sz="33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wolną wolę.</a:t>
            </a:r>
            <a:endParaRPr lang="pl-PL" sz="33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563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-633503"/>
            <a:ext cx="12191998" cy="812500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240631" y="367531"/>
            <a:ext cx="11718757" cy="529533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240631" y="753039"/>
            <a:ext cx="1171875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Człowiek jest dla Boga najważniejszym ze stworzeń </a:t>
            </a:r>
            <a:br>
              <a:rPr lang="pl-PL" sz="3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i, choć należy do świata przyrody, został szczególnie wyróżniony przez Stwórcę – uczynił Go niewiele mniejszym od istot niebieskich; obdarzył chwałą </a:t>
            </a:r>
            <a:br>
              <a:rPr lang="pl-PL" sz="3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czcią; obdarzył władza nad dziełami swoich rąk </a:t>
            </a:r>
            <a:br>
              <a:rPr lang="pl-PL" sz="3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wszystko jemu poddał. </a:t>
            </a:r>
          </a:p>
          <a:p>
            <a:pPr algn="ctr"/>
            <a:endParaRPr lang="pl-PL" sz="36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</a:t>
            </a:r>
            <a:r>
              <a:rPr lang="pl-PL" sz="24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Ps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8, 6-7]</a:t>
            </a:r>
          </a:p>
        </p:txBody>
      </p:sp>
    </p:spTree>
    <p:extLst>
      <p:ext uri="{BB962C8B-B14F-4D97-AF65-F5344CB8AC3E}">
        <p14:creationId xmlns:p14="http://schemas.microsoft.com/office/powerpoint/2010/main" xmlns="" val="181595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42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10-11.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16-17.</a:t>
            </a: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1920</TotalTime>
  <Words>214</Words>
  <Application>Microsoft Office PowerPoint</Application>
  <PresentationFormat>Niestandardowy</PresentationFormat>
  <Paragraphs>34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237</cp:revision>
  <dcterms:created xsi:type="dcterms:W3CDTF">2017-07-14T09:59:13Z</dcterms:created>
  <dcterms:modified xsi:type="dcterms:W3CDTF">2018-09-15T09:41:46Z</dcterms:modified>
</cp:coreProperties>
</file>