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75" r:id="rId4"/>
    <p:sldId id="268" r:id="rId5"/>
    <p:sldId id="285" r:id="rId6"/>
    <p:sldId id="286" r:id="rId7"/>
    <p:sldId id="287" r:id="rId8"/>
    <p:sldId id="288" r:id="rId9"/>
    <p:sldId id="289" r:id="rId10"/>
    <p:sldId id="290" r:id="rId11"/>
    <p:sldId id="291" r:id="rId12"/>
    <p:sldId id="293" r:id="rId13"/>
    <p:sldId id="292" r:id="rId14"/>
    <p:sldId id="296" r:id="rId15"/>
    <p:sldId id="295" r:id="rId16"/>
    <p:sldId id="261" r:id="rId17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D966"/>
    <a:srgbClr val="C10B25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9645" autoAdjust="0"/>
  </p:normalViewPr>
  <p:slideViewPr>
    <p:cSldViewPr snapToGrid="0">
      <p:cViewPr varScale="1">
        <p:scale>
          <a:sx n="113" d="100"/>
          <a:sy n="113" d="100"/>
        </p:scale>
        <p:origin x="-426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2018-09-04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20898314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2018-09-04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2351195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2018-09-04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24381987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2018-09-04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9106547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2018-09-04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9686539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2018-09-04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28043677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2018-09-04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3847153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2018-09-04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15540932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2018-09-04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15112334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2018-09-04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5673399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2018-09-04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10214537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7D21E8-67DD-4C8C-BEED-881BBFE87786}" type="datetimeFigureOut">
              <a:rPr lang="pl-PL" smtClean="0"/>
              <a:pPr/>
              <a:t>2018-09-04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47809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slideLayout" Target="../slideLayouts/slideLayout7.xml"/><Relationship Id="rId1" Type="http://schemas.openxmlformats.org/officeDocument/2006/relationships/video" Target="https://www.youtube.com/embed/YhFbBCHtpO4" TargetMode="External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www.youtube.com/watch?v=YhFbBCHtpO4" TargetMode="Externa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1559054"/>
            <a:ext cx="9144000" cy="1655762"/>
          </a:xfrm>
        </p:spPr>
        <p:txBody>
          <a:bodyPr/>
          <a:lstStyle/>
          <a:p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PREZENTACJA DLA KLASY 5 SP</a:t>
            </a:r>
          </a:p>
          <a:p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DO LEKCJI 1</a:t>
            </a:r>
            <a:endParaRPr lang="pl-PL" sz="6000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1676400" y="3700936"/>
            <a:ext cx="9144000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pl-PL" sz="800" b="1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  <a:p>
            <a:endParaRPr lang="pl-PL" dirty="0"/>
          </a:p>
        </p:txBody>
      </p:sp>
      <p:sp>
        <p:nvSpPr>
          <p:cNvPr id="7" name="Prostokąt 6"/>
          <p:cNvSpPr/>
          <p:nvPr/>
        </p:nvSpPr>
        <p:spPr>
          <a:xfrm>
            <a:off x="5000368" y="2940908"/>
            <a:ext cx="2199502" cy="90616"/>
          </a:xfrm>
          <a:prstGeom prst="rect">
            <a:avLst/>
          </a:prstGeom>
          <a:solidFill>
            <a:srgbClr val="C10B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8" name="Obraz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8958" y="5642919"/>
            <a:ext cx="1934083" cy="609728"/>
          </a:xfrm>
          <a:prstGeom prst="rect">
            <a:avLst/>
          </a:prstGeom>
        </p:spPr>
      </p:pic>
      <p:sp>
        <p:nvSpPr>
          <p:cNvPr id="9" name="pole tekstowe 8"/>
          <p:cNvSpPr txBox="1"/>
          <p:nvPr/>
        </p:nvSpPr>
        <p:spPr>
          <a:xfrm>
            <a:off x="-1" y="3414715"/>
            <a:ext cx="12191999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300" b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WIELKOŚĆ BOGA</a:t>
            </a:r>
            <a:endParaRPr lang="pl-PL" sz="3300" b="1" dirty="0">
              <a:latin typeface="Arial" pitchFamily="34" charset="0"/>
              <a:ea typeface="Fira Sans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90419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27352" y="-404684"/>
            <a:ext cx="14550080" cy="7275040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5305168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6103" y="6260756"/>
            <a:ext cx="1445053" cy="433516"/>
          </a:xfrm>
          <a:prstGeom prst="rect">
            <a:avLst/>
          </a:prstGeom>
        </p:spPr>
      </p:pic>
      <p:sp>
        <p:nvSpPr>
          <p:cNvPr id="5" name="Prostokąt 4"/>
          <p:cNvSpPr/>
          <p:nvPr/>
        </p:nvSpPr>
        <p:spPr>
          <a:xfrm>
            <a:off x="-13652" y="4893972"/>
            <a:ext cx="12195712" cy="1034181"/>
          </a:xfrm>
          <a:prstGeom prst="rect">
            <a:avLst/>
          </a:prstGeom>
          <a:solidFill>
            <a:schemeClr val="accent2">
              <a:lumMod val="75000"/>
              <a:alpha val="8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-3712" y="5063507"/>
            <a:ext cx="12195712" cy="864646"/>
          </a:xfrm>
          <a:prstGeom prst="rect">
            <a:avLst/>
          </a:prstGeom>
        </p:spPr>
        <p:txBody>
          <a:bodyPr vert="horz" lIns="91440" tIns="45720" rIns="91440" bIns="45720" rtlCol="0">
            <a:normAutofit fontScale="475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6000" b="1" dirty="0" smtClean="0">
                <a:solidFill>
                  <a:schemeClr val="bg1"/>
                </a:solidFill>
                <a:latin typeface="Arial" pitchFamily="34" charset="0"/>
                <a:ea typeface="Fira Sans" pitchFamily="34" charset="0"/>
                <a:cs typeface="Arial" pitchFamily="34" charset="0"/>
              </a:rPr>
              <a:t>BÓG STWORZYCIEL DAJE POCZĄTEK </a:t>
            </a:r>
          </a:p>
          <a:p>
            <a:r>
              <a:rPr lang="pl-PL" sz="6000" b="1" dirty="0" smtClean="0">
                <a:solidFill>
                  <a:schemeClr val="bg1"/>
                </a:solidFill>
                <a:latin typeface="Arial" pitchFamily="34" charset="0"/>
                <a:ea typeface="Fira Sans" pitchFamily="34" charset="0"/>
                <a:cs typeface="Arial" pitchFamily="34" charset="0"/>
              </a:rPr>
              <a:t>WSZELKIEMU STWORZENIU</a:t>
            </a:r>
            <a:endParaRPr lang="pl-PL" sz="6000" b="1" dirty="0">
              <a:solidFill>
                <a:schemeClr val="bg1"/>
              </a:solidFill>
              <a:latin typeface="Arial" pitchFamily="34" charset="0"/>
              <a:ea typeface="Fira Sans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6038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-1447800"/>
            <a:ext cx="12192000" cy="9753600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3093769" y="160421"/>
            <a:ext cx="5928966" cy="2706331"/>
          </a:xfrm>
          <a:prstGeom prst="rect">
            <a:avLst/>
          </a:prstGeom>
          <a:solidFill>
            <a:schemeClr val="accent2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5" name="pole tekstowe 4"/>
          <p:cNvSpPr txBox="1"/>
          <p:nvPr/>
        </p:nvSpPr>
        <p:spPr>
          <a:xfrm>
            <a:off x="3093768" y="236313"/>
            <a:ext cx="5928967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Bóg jest Panem wszystkiego, dał początek każdemu stworzeniu, które istnieje. Nazywamy Go Stworzycielem, który uczynił świat z niczego.</a:t>
            </a:r>
          </a:p>
        </p:txBody>
      </p:sp>
      <p:sp>
        <p:nvSpPr>
          <p:cNvPr id="8" name="Prostokąt 7"/>
          <p:cNvSpPr/>
          <p:nvPr/>
        </p:nvSpPr>
        <p:spPr>
          <a:xfrm>
            <a:off x="129286" y="3023271"/>
            <a:ext cx="5928966" cy="2706331"/>
          </a:xfrm>
          <a:prstGeom prst="rect">
            <a:avLst/>
          </a:prstGeom>
          <a:solidFill>
            <a:schemeClr val="accent2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rostokąt 9"/>
          <p:cNvSpPr/>
          <p:nvPr/>
        </p:nvSpPr>
        <p:spPr>
          <a:xfrm>
            <a:off x="6160643" y="3023270"/>
            <a:ext cx="5928966" cy="2706331"/>
          </a:xfrm>
          <a:prstGeom prst="rect">
            <a:avLst/>
          </a:prstGeom>
          <a:solidFill>
            <a:schemeClr val="accent2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1" name="pole tekstowe 10"/>
          <p:cNvSpPr txBox="1"/>
          <p:nvPr/>
        </p:nvSpPr>
        <p:spPr>
          <a:xfrm>
            <a:off x="129285" y="3591605"/>
            <a:ext cx="592896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400" b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Stworzyciel, Stwórca </a:t>
            </a:r>
            <a:r>
              <a:rPr lang="pl-PL" sz="2400" dirty="0" smtClean="0">
                <a:solidFill>
                  <a:schemeClr val="bg1"/>
                </a:solidFill>
                <a:latin typeface="Georgia" panose="02040502050405020303" pitchFamily="18" charset="0"/>
              </a:rPr>
              <a:t>– Bóg. Używając tego określenia podkreślamy, że stworzył On dla nas świat, który jest nieustannie przez Niego podtrzymywany.</a:t>
            </a:r>
          </a:p>
        </p:txBody>
      </p:sp>
      <p:sp>
        <p:nvSpPr>
          <p:cNvPr id="13" name="pole tekstowe 12"/>
          <p:cNvSpPr txBox="1"/>
          <p:nvPr/>
        </p:nvSpPr>
        <p:spPr>
          <a:xfrm>
            <a:off x="6160642" y="3222273"/>
            <a:ext cx="592896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400" b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Stworzenie, dzieło stworzenia, akt stworzenia </a:t>
            </a:r>
            <a:r>
              <a:rPr lang="pl-PL" sz="2400" dirty="0" smtClean="0">
                <a:solidFill>
                  <a:schemeClr val="bg1"/>
                </a:solidFill>
                <a:latin typeface="Georgia" panose="02040502050405020303" pitchFamily="18" charset="0"/>
              </a:rPr>
              <a:t>– powołanie do istnienia całego świata dokonane przez wszechmocnego Boga. Biblia określa to dzieło słowami: uczynić, założyć, ukształtować, stworzyć. </a:t>
            </a:r>
            <a:r>
              <a:rPr lang="pl-PL" b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[zob. Rdz 1, 3-27]</a:t>
            </a:r>
          </a:p>
        </p:txBody>
      </p:sp>
    </p:spTree>
    <p:extLst>
      <p:ext uri="{BB962C8B-B14F-4D97-AF65-F5344CB8AC3E}">
        <p14:creationId xmlns="" xmlns:p14="http://schemas.microsoft.com/office/powerpoint/2010/main" val="12948872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5" grpId="0"/>
      <p:bldP spid="8" grpId="0" animBg="1"/>
      <p:bldP spid="10" grpId="0" animBg="1"/>
      <p:bldP spid="11" grpId="0"/>
      <p:bldP spid="1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71526" y="-1129352"/>
            <a:ext cx="12463526" cy="7987352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11" name="Prostokąt 10"/>
          <p:cNvSpPr/>
          <p:nvPr/>
        </p:nvSpPr>
        <p:spPr>
          <a:xfrm>
            <a:off x="461320" y="352926"/>
            <a:ext cx="5640208" cy="3336758"/>
          </a:xfrm>
          <a:prstGeom prst="rect">
            <a:avLst/>
          </a:prstGeom>
          <a:solidFill>
            <a:schemeClr val="accent2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2" name="pole tekstowe 11"/>
          <p:cNvSpPr txBox="1"/>
          <p:nvPr/>
        </p:nvSpPr>
        <p:spPr>
          <a:xfrm>
            <a:off x="461320" y="497811"/>
            <a:ext cx="564020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Opis stworzenia świata, jako siedem dni stwarzania, nie ma na celu opisania przebiegu stwórczego działania, lecz ma nam uzmysłowić wszechmoc </a:t>
            </a:r>
            <a:b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i dobroć Boga.</a:t>
            </a:r>
          </a:p>
        </p:txBody>
      </p:sp>
    </p:spTree>
    <p:extLst>
      <p:ext uri="{BB962C8B-B14F-4D97-AF65-F5344CB8AC3E}">
        <p14:creationId xmlns="" xmlns:p14="http://schemas.microsoft.com/office/powerpoint/2010/main" val="72899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090263"/>
            <a:ext cx="12192000" cy="8621432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3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12" name="Prostokąt 11"/>
          <p:cNvSpPr/>
          <p:nvPr/>
        </p:nvSpPr>
        <p:spPr>
          <a:xfrm>
            <a:off x="3551918" y="625643"/>
            <a:ext cx="5165448" cy="2839452"/>
          </a:xfrm>
          <a:prstGeom prst="rect">
            <a:avLst/>
          </a:prstGeom>
          <a:solidFill>
            <a:schemeClr val="accent2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3" name="pole tekstowe 12"/>
          <p:cNvSpPr txBox="1"/>
          <p:nvPr/>
        </p:nvSpPr>
        <p:spPr>
          <a:xfrm>
            <a:off x="3551918" y="667215"/>
            <a:ext cx="5126806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600" dirty="0" smtClean="0">
                <a:solidFill>
                  <a:schemeClr val="bg1"/>
                </a:solidFill>
                <a:latin typeface="Georgia" panose="02040502050405020303" pitchFamily="18" charset="0"/>
              </a:rPr>
              <a:t>Przyjrzyjmy się biblijnemu poematowi </a:t>
            </a:r>
            <a:br>
              <a:rPr lang="pl-PL" sz="3600" dirty="0" smtClean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3600" dirty="0" smtClean="0">
                <a:solidFill>
                  <a:schemeClr val="bg1"/>
                </a:solidFill>
                <a:latin typeface="Georgia" panose="02040502050405020303" pitchFamily="18" charset="0"/>
              </a:rPr>
              <a:t>o stworzeniu świata.</a:t>
            </a:r>
          </a:p>
          <a:p>
            <a:pPr algn="ctr"/>
            <a:endParaRPr lang="pl-PL" sz="1400" dirty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pPr algn="ctr"/>
            <a:r>
              <a:rPr lang="pl-PL" sz="4000" b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[Rdz 1 3-27] </a:t>
            </a:r>
          </a:p>
        </p:txBody>
      </p:sp>
    </p:spTree>
    <p:extLst>
      <p:ext uri="{BB962C8B-B14F-4D97-AF65-F5344CB8AC3E}">
        <p14:creationId xmlns="" xmlns:p14="http://schemas.microsoft.com/office/powerpoint/2010/main" val="37288087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az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" y="-488080"/>
            <a:ext cx="12191998" cy="8058750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4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11" name="Prostokąt 10"/>
          <p:cNvSpPr/>
          <p:nvPr/>
        </p:nvSpPr>
        <p:spPr>
          <a:xfrm>
            <a:off x="461320" y="4612700"/>
            <a:ext cx="5165448" cy="1315453"/>
          </a:xfrm>
          <a:prstGeom prst="rect">
            <a:avLst/>
          </a:prstGeom>
          <a:solidFill>
            <a:schemeClr val="accent2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2" name="pole tekstowe 11"/>
          <p:cNvSpPr txBox="1"/>
          <p:nvPr/>
        </p:nvSpPr>
        <p:spPr>
          <a:xfrm>
            <a:off x="461320" y="4631186"/>
            <a:ext cx="516544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Dzień 1</a:t>
            </a:r>
          </a:p>
          <a:p>
            <a:pPr algn="ctr"/>
            <a:r>
              <a:rPr lang="pl-PL" sz="3200" b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[Rdz 1, 3-5]</a:t>
            </a:r>
          </a:p>
        </p:txBody>
      </p:sp>
    </p:spTree>
    <p:extLst>
      <p:ext uri="{BB962C8B-B14F-4D97-AF65-F5344CB8AC3E}">
        <p14:creationId xmlns="" xmlns:p14="http://schemas.microsoft.com/office/powerpoint/2010/main" val="2155633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az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" y="-543843"/>
            <a:ext cx="12191998" cy="8138192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5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8" name="Prostokąt 7"/>
          <p:cNvSpPr/>
          <p:nvPr/>
        </p:nvSpPr>
        <p:spPr>
          <a:xfrm>
            <a:off x="6606422" y="366297"/>
            <a:ext cx="5165448" cy="1315453"/>
          </a:xfrm>
          <a:prstGeom prst="rect">
            <a:avLst/>
          </a:prstGeom>
          <a:solidFill>
            <a:schemeClr val="accent2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6606422" y="485414"/>
            <a:ext cx="516544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Dzień 2</a:t>
            </a:r>
          </a:p>
          <a:p>
            <a:pPr algn="ctr"/>
            <a:r>
              <a:rPr lang="pl-PL" sz="3200" b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[Rdz 1, 6-8]</a:t>
            </a:r>
          </a:p>
        </p:txBody>
      </p:sp>
    </p:spTree>
    <p:extLst>
      <p:ext uri="{BB962C8B-B14F-4D97-AF65-F5344CB8AC3E}">
        <p14:creationId xmlns="" xmlns:p14="http://schemas.microsoft.com/office/powerpoint/2010/main" val="1278351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64271" y="-3566252"/>
            <a:ext cx="12728986" cy="130472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Obraz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87650">
            <a:off x="45366" y="508616"/>
            <a:ext cx="6228960" cy="4151546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6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8" name="Prostokąt 7"/>
          <p:cNvSpPr/>
          <p:nvPr/>
        </p:nvSpPr>
        <p:spPr>
          <a:xfrm>
            <a:off x="461320" y="4710524"/>
            <a:ext cx="5165448" cy="1315453"/>
          </a:xfrm>
          <a:prstGeom prst="rect">
            <a:avLst/>
          </a:prstGeom>
          <a:solidFill>
            <a:schemeClr val="accent2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461320" y="4829641"/>
            <a:ext cx="516544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Dzień 3</a:t>
            </a:r>
          </a:p>
          <a:p>
            <a:pPr algn="ctr"/>
            <a:r>
              <a:rPr lang="pl-PL" sz="3200" b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[Rdz 1, 9-13]</a:t>
            </a:r>
          </a:p>
        </p:txBody>
      </p:sp>
      <p:pic>
        <p:nvPicPr>
          <p:cNvPr id="7" name="Obraz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1426159">
            <a:off x="6146273" y="1941038"/>
            <a:ext cx="5868798" cy="3912532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="" xmlns:p14="http://schemas.microsoft.com/office/powerpoint/2010/main" val="6890187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b="18094"/>
          <a:stretch/>
        </p:blipFill>
        <p:spPr>
          <a:xfrm>
            <a:off x="-819446" y="-649654"/>
            <a:ext cx="13011446" cy="7992876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7</a:t>
            </a:r>
          </a:p>
        </p:txBody>
      </p:sp>
      <p:sp>
        <p:nvSpPr>
          <p:cNvPr id="8" name="Prostokąt 7"/>
          <p:cNvSpPr/>
          <p:nvPr/>
        </p:nvSpPr>
        <p:spPr>
          <a:xfrm>
            <a:off x="6606422" y="385010"/>
            <a:ext cx="5165448" cy="1315453"/>
          </a:xfrm>
          <a:prstGeom prst="rect">
            <a:avLst/>
          </a:prstGeom>
          <a:solidFill>
            <a:schemeClr val="accent2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6606422" y="504127"/>
            <a:ext cx="516544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Dzień 4</a:t>
            </a:r>
          </a:p>
          <a:p>
            <a:pPr algn="ctr"/>
            <a:r>
              <a:rPr lang="pl-PL" sz="3200" b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[Rdz 1, 14-19]</a:t>
            </a:r>
          </a:p>
        </p:txBody>
      </p:sp>
    </p:spTree>
    <p:extLst>
      <p:ext uri="{BB962C8B-B14F-4D97-AF65-F5344CB8AC3E}">
        <p14:creationId xmlns="" xmlns:p14="http://schemas.microsoft.com/office/powerpoint/2010/main" val="3148834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az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635000"/>
            <a:ext cx="12192000" cy="8128000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8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8" name="Prostokąt 7"/>
          <p:cNvSpPr/>
          <p:nvPr/>
        </p:nvSpPr>
        <p:spPr>
          <a:xfrm>
            <a:off x="461320" y="578848"/>
            <a:ext cx="5165448" cy="1315453"/>
          </a:xfrm>
          <a:prstGeom prst="rect">
            <a:avLst/>
          </a:prstGeom>
          <a:solidFill>
            <a:schemeClr val="accent2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461320" y="697965"/>
            <a:ext cx="516544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Dzień 5</a:t>
            </a:r>
          </a:p>
          <a:p>
            <a:pPr algn="ctr"/>
            <a:r>
              <a:rPr lang="pl-PL" sz="3200" b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[Rdz 1, 20-23]</a:t>
            </a:r>
          </a:p>
        </p:txBody>
      </p:sp>
      <p:pic>
        <p:nvPicPr>
          <p:cNvPr id="11" name="Obraz 10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8891" t="19495" b="9916"/>
          <a:stretch/>
        </p:blipFill>
        <p:spPr>
          <a:xfrm rot="20950738" flipH="1">
            <a:off x="4579984" y="1782870"/>
            <a:ext cx="5674208" cy="4506108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="" xmlns:p14="http://schemas.microsoft.com/office/powerpoint/2010/main" val="20791335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592303"/>
            <a:ext cx="12625136" cy="7994480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9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8" name="Prostokąt 7"/>
          <p:cNvSpPr/>
          <p:nvPr/>
        </p:nvSpPr>
        <p:spPr>
          <a:xfrm>
            <a:off x="6606422" y="465220"/>
            <a:ext cx="5165448" cy="1315453"/>
          </a:xfrm>
          <a:prstGeom prst="rect">
            <a:avLst/>
          </a:prstGeom>
          <a:solidFill>
            <a:schemeClr val="accent2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6606422" y="545430"/>
            <a:ext cx="516544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Dzień 6</a:t>
            </a:r>
          </a:p>
          <a:p>
            <a:pPr algn="ctr"/>
            <a:r>
              <a:rPr lang="pl-PL" sz="3200" b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[Rdz 1, 24-25]</a:t>
            </a:r>
          </a:p>
        </p:txBody>
      </p:sp>
    </p:spTree>
    <p:extLst>
      <p:ext uri="{BB962C8B-B14F-4D97-AF65-F5344CB8AC3E}">
        <p14:creationId xmlns="" xmlns:p14="http://schemas.microsoft.com/office/powerpoint/2010/main" val="2717725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77801"/>
            <a:ext cx="12192000" cy="8128000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5" y="6193306"/>
            <a:ext cx="622780" cy="622780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10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8" name="Prostokąt 7"/>
          <p:cNvSpPr/>
          <p:nvPr/>
        </p:nvSpPr>
        <p:spPr>
          <a:xfrm>
            <a:off x="253748" y="320842"/>
            <a:ext cx="5165448" cy="1315453"/>
          </a:xfrm>
          <a:prstGeom prst="rect">
            <a:avLst/>
          </a:prstGeom>
          <a:solidFill>
            <a:schemeClr val="accent2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253748" y="401052"/>
            <a:ext cx="516544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Dzień 6</a:t>
            </a:r>
          </a:p>
          <a:p>
            <a:pPr algn="ctr"/>
            <a:r>
              <a:rPr lang="pl-PL" sz="3200" b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[Rdz 1, 26-31]</a:t>
            </a:r>
          </a:p>
        </p:txBody>
      </p:sp>
    </p:spTree>
    <p:extLst>
      <p:ext uri="{BB962C8B-B14F-4D97-AF65-F5344CB8AC3E}">
        <p14:creationId xmlns="" xmlns:p14="http://schemas.microsoft.com/office/powerpoint/2010/main" val="8000588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8441" y="-752848"/>
            <a:ext cx="12528882" cy="8363696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5" y="6193306"/>
            <a:ext cx="622780" cy="622780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11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8" name="Prostokąt 7"/>
          <p:cNvSpPr/>
          <p:nvPr/>
        </p:nvSpPr>
        <p:spPr>
          <a:xfrm>
            <a:off x="6606422" y="4637024"/>
            <a:ext cx="5165448" cy="1315453"/>
          </a:xfrm>
          <a:prstGeom prst="rect">
            <a:avLst/>
          </a:prstGeom>
          <a:solidFill>
            <a:schemeClr val="accent2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6606422" y="4756141"/>
            <a:ext cx="516544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Dzień 7</a:t>
            </a:r>
          </a:p>
          <a:p>
            <a:pPr algn="ctr"/>
            <a:r>
              <a:rPr lang="pl-PL" sz="3200" b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[Rdz 2, 1-4]</a:t>
            </a:r>
          </a:p>
        </p:txBody>
      </p:sp>
    </p:spTree>
    <p:extLst>
      <p:ext uri="{BB962C8B-B14F-4D97-AF65-F5344CB8AC3E}">
        <p14:creationId xmlns="" xmlns:p14="http://schemas.microsoft.com/office/powerpoint/2010/main" val="2017746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YhFbBCHtpO4"/>
          <p:cNvPicPr>
            <a:picLocks noRot="1" noChangeAspect="1"/>
          </p:cNvPicPr>
          <p:nvPr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5" y="6193306"/>
            <a:ext cx="622780" cy="622780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12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3858276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19167" y="-336235"/>
            <a:ext cx="13419506" cy="7555182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5" y="6193306"/>
            <a:ext cx="622780" cy="622780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13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8" name="Prostokąt 7"/>
          <p:cNvSpPr/>
          <p:nvPr/>
        </p:nvSpPr>
        <p:spPr>
          <a:xfrm>
            <a:off x="3104146" y="3441356"/>
            <a:ext cx="6376737" cy="2189423"/>
          </a:xfrm>
          <a:prstGeom prst="rect">
            <a:avLst/>
          </a:prstGeom>
          <a:solidFill>
            <a:schemeClr val="accent2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3104147" y="3458849"/>
            <a:ext cx="6376736" cy="21390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Dla wcześniejszych wersji programu:</a:t>
            </a:r>
          </a:p>
          <a:p>
            <a:pPr algn="ctr"/>
            <a:endParaRPr lang="pl-PL" sz="900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pPr algn="ctr"/>
            <a:r>
              <a:rPr lang="pl-PL" sz="6000" b="1" dirty="0" smtClean="0">
                <a:solidFill>
                  <a:schemeClr val="bg1"/>
                </a:solidFill>
                <a:latin typeface="Georgia" panose="02040502050405020303" pitchFamily="18" charset="0"/>
                <a:hlinkClick r:id="rId4"/>
              </a:rPr>
              <a:t>LINK</a:t>
            </a:r>
            <a:endParaRPr lang="pl-PL" sz="6000" b="1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620994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42671" y="6026930"/>
            <a:ext cx="805170" cy="831070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14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632255" y="678027"/>
            <a:ext cx="10894218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b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BIBLIOGRAFIA</a:t>
            </a:r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2400" i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Wierzę w Boga. Podręcznik dla klasy piątej szkoły podstawowej</a:t>
            </a: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, red. ks. prof. J. Szpet, D. Jackowiak. Wydawnictwo Święty Wojciech, Poznań 2012, s. 8-9.</a:t>
            </a:r>
          </a:p>
          <a:p>
            <a:endParaRPr lang="pl-PL" sz="2400" dirty="0" smtClean="0">
              <a:latin typeface="Arial" pitchFamily="34" charset="0"/>
              <a:ea typeface="Fira Sans" pitchFamily="34" charset="0"/>
              <a:cs typeface="Arial" pitchFamily="34" charset="0"/>
            </a:endParaRPr>
          </a:p>
          <a:p>
            <a:r>
              <a:rPr lang="pl-PL" sz="2400" i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Wierzę w Boga. Poradnik metodyczny. Piąta klasa szkoły podstawowej</a:t>
            </a: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, red. ks. prof. J. Szpet, D. Jackowiak. Wydawnictwo Święty Wojciech, Poznań 2012, s. 11-13.</a:t>
            </a:r>
          </a:p>
          <a:p>
            <a:endParaRPr lang="pl-PL" sz="2400" dirty="0" smtClean="0">
              <a:latin typeface="Arial" pitchFamily="34" charset="0"/>
              <a:ea typeface="Fira Sans" pitchFamily="34" charset="0"/>
              <a:cs typeface="Arial" pitchFamily="34" charset="0"/>
            </a:endParaRPr>
          </a:p>
          <a:p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4000" b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FOTOGRAFIE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Święty Wojciech Dom Medialny, pixabay.com</a:t>
            </a:r>
            <a:endParaRPr lang="pl-PL" sz="3200" dirty="0"/>
          </a:p>
        </p:txBody>
      </p:sp>
    </p:spTree>
    <p:extLst>
      <p:ext uri="{BB962C8B-B14F-4D97-AF65-F5344CB8AC3E}">
        <p14:creationId xmlns="" xmlns:p14="http://schemas.microsoft.com/office/powerpoint/2010/main" val="1769893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1811</TotalTime>
  <Words>296</Words>
  <Application>Microsoft Office PowerPoint</Application>
  <PresentationFormat>Niestandardowy</PresentationFormat>
  <Paragraphs>53</Paragraphs>
  <Slides>16</Slides>
  <Notes>0</Notes>
  <HiddenSlides>0</HiddenSlides>
  <MMClips>1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16</vt:i4>
      </vt:variant>
    </vt:vector>
  </HeadingPairs>
  <TitlesOfParts>
    <vt:vector size="17" baseType="lpstr">
      <vt:lpstr>Motyw pakietu Office</vt:lpstr>
      <vt:lpstr>Slajd 1</vt:lpstr>
      <vt:lpstr>Slajd 2</vt:lpstr>
      <vt:lpstr>Slajd 3</vt:lpstr>
      <vt:lpstr>Slajd 4</vt:lpstr>
      <vt:lpstr>Slajd 5</vt:lpstr>
      <vt:lpstr>Slajd 6</vt:lpstr>
      <vt:lpstr>Slajd 7</vt:lpstr>
      <vt:lpstr>Slajd 8</vt:lpstr>
      <vt:lpstr>Slajd 9</vt:lpstr>
      <vt:lpstr>Slajd 10</vt:lpstr>
      <vt:lpstr>Slajd 11</vt:lpstr>
      <vt:lpstr>Slajd 12</vt:lpstr>
      <vt:lpstr>Slajd 13</vt:lpstr>
      <vt:lpstr>Slajd 14</vt:lpstr>
      <vt:lpstr>Slajd 15</vt:lpstr>
      <vt:lpstr>Slajd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Joanna Witczak</dc:creator>
  <cp:lastModifiedBy>Krzysztof Tomiak</cp:lastModifiedBy>
  <cp:revision>226</cp:revision>
  <dcterms:created xsi:type="dcterms:W3CDTF">2017-07-14T09:59:13Z</dcterms:created>
  <dcterms:modified xsi:type="dcterms:W3CDTF">2018-09-04T14:51:11Z</dcterms:modified>
</cp:coreProperties>
</file>