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85" r:id="rId5"/>
    <p:sldId id="268" r:id="rId6"/>
    <p:sldId id="286" r:id="rId7"/>
    <p:sldId id="287" r:id="rId8"/>
    <p:sldId id="289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5A11"/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YhFbBCHtpO4?t=20m33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5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BÓG STWORZYŁ KOBIETĘ I MĘŻCZYZNĘ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4443" y="0"/>
            <a:ext cx="12506144" cy="8337429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27995" y="5157020"/>
            <a:ext cx="12209364" cy="927652"/>
          </a:xfrm>
          <a:prstGeom prst="rect">
            <a:avLst/>
          </a:prstGeom>
          <a:solidFill>
            <a:schemeClr val="accent2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14343" y="5396110"/>
            <a:ext cx="12195712" cy="86464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BÓG STWORZYŁ KOBIETĘ I MĘŻCZYZNĘ</a:t>
            </a:r>
            <a:endParaRPr lang="pl-PL" sz="6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093769" y="160421"/>
            <a:ext cx="5928966" cy="3232180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093768" y="340311"/>
            <a:ext cx="592896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Szóstego dnia, jako ukoronowanie całego dzieła stwórczego, Bóg powołał do istnienia człowieka.</a:t>
            </a:r>
          </a:p>
          <a:p>
            <a:pPr algn="ctr"/>
            <a:endParaRPr lang="pl-PL" sz="1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Rdz 1, 26-27]</a:t>
            </a:r>
          </a:p>
        </p:txBody>
      </p:sp>
      <p:sp>
        <p:nvSpPr>
          <p:cNvPr id="8" name="Prostokąt 7"/>
          <p:cNvSpPr/>
          <p:nvPr/>
        </p:nvSpPr>
        <p:spPr>
          <a:xfrm>
            <a:off x="3093768" y="3858779"/>
            <a:ext cx="5928968" cy="1747937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093768" y="3939642"/>
            <a:ext cx="592896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Georgia" panose="02040502050405020303" pitchFamily="18" charset="0"/>
                <a:hlinkClick r:id="rId4"/>
              </a:rPr>
              <a:t>FILM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  <a:hlinkClick r:id="rId4"/>
              </a:rPr>
              <a:t>[KLIKNIJ]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3699310" y="223370"/>
            <a:ext cx="5165448" cy="170848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699310" y="400502"/>
            <a:ext cx="512680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Stworzył człowieka jako</a:t>
            </a:r>
          </a:p>
          <a:p>
            <a:pPr algn="ctr"/>
            <a:endParaRPr lang="pl-PL" sz="1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36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1, 27] 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895" y="1469585"/>
            <a:ext cx="1963158" cy="3926314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83373" y="1619159"/>
            <a:ext cx="1869320" cy="3738638"/>
          </a:xfrm>
          <a:prstGeom prst="rect">
            <a:avLst/>
          </a:prstGeom>
        </p:spPr>
      </p:pic>
      <p:sp>
        <p:nvSpPr>
          <p:cNvPr id="10" name="Strzałka w lewo 9"/>
          <p:cNvSpPr/>
          <p:nvPr/>
        </p:nvSpPr>
        <p:spPr>
          <a:xfrm>
            <a:off x="2642053" y="2558765"/>
            <a:ext cx="3277446" cy="2084398"/>
          </a:xfrm>
          <a:prstGeom prst="leftArrow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Strzałka w prawo 13"/>
          <p:cNvSpPr/>
          <p:nvPr/>
        </p:nvSpPr>
        <p:spPr>
          <a:xfrm>
            <a:off x="6605927" y="2558765"/>
            <a:ext cx="3277446" cy="2084398"/>
          </a:xfrm>
          <a:prstGeom prst="rightArrow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3153587" y="3308576"/>
            <a:ext cx="2767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MĘŻCZYZNĘ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6592081" y="3308576"/>
            <a:ext cx="2767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KOBIETĘ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880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96875"/>
            <a:ext cx="12192000" cy="76517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620368" y="135380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620368" y="365545"/>
            <a:ext cx="51419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Kim jest człowiek?</a:t>
            </a:r>
            <a:endParaRPr lang="pl-PL" sz="4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3585084" y="4411778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268814" y="2042505"/>
            <a:ext cx="5165448" cy="1826595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6740615" y="2119107"/>
            <a:ext cx="5165448" cy="1826595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3596845" y="4564982"/>
            <a:ext cx="5165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Istotą żywą</a:t>
            </a: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Rdz 2, 4.7]</a:t>
            </a:r>
          </a:p>
        </p:txBody>
      </p:sp>
      <p:sp>
        <p:nvSpPr>
          <p:cNvPr id="19" name="pole tekstowe 18"/>
          <p:cNvSpPr txBox="1"/>
          <p:nvPr/>
        </p:nvSpPr>
        <p:spPr>
          <a:xfrm>
            <a:off x="268815" y="2263304"/>
            <a:ext cx="5165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Istotą stworzoną na obraz </a:t>
            </a:r>
            <a:b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podobieństwo Boga</a:t>
            </a: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Rdz 1,26]</a:t>
            </a:r>
          </a:p>
        </p:txBody>
      </p:sp>
      <p:sp>
        <p:nvSpPr>
          <p:cNvPr id="20" name="pole tekstowe 19"/>
          <p:cNvSpPr txBox="1"/>
          <p:nvPr/>
        </p:nvSpPr>
        <p:spPr>
          <a:xfrm>
            <a:off x="6740615" y="2339905"/>
            <a:ext cx="5165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Istotą niewiele mniejszą od Aniołów</a:t>
            </a: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Ps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8,6]</a:t>
            </a:r>
          </a:p>
        </p:txBody>
      </p:sp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270000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6797951" y="208548"/>
            <a:ext cx="5165448" cy="3203507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797951" y="268381"/>
            <a:ext cx="51654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Bóg, stwarzając kobietę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mężczyznę, nadał im wiele cech różniących ich od siebie, dzięki którym mogą się uzupełniać i pomagać sobie wzajemnie.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563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015517"/>
            <a:ext cx="12192000" cy="812703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219450" y="4805387"/>
            <a:ext cx="6456920" cy="1906904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219450" y="4850898"/>
            <a:ext cx="64569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Odmienność płci jest darem, który należy traktować z najwyższym szacunkiem, doceniając płynące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niego bogactwo.</a:t>
            </a:r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9" name="Objaśnienie w chmurce 8"/>
          <p:cNvSpPr/>
          <p:nvPr/>
        </p:nvSpPr>
        <p:spPr>
          <a:xfrm flipH="1">
            <a:off x="5257800" y="133350"/>
            <a:ext cx="6762750" cy="2455546"/>
          </a:xfrm>
          <a:prstGeom prst="cloudCallout">
            <a:avLst/>
          </a:prstGeom>
          <a:solidFill>
            <a:srgbClr val="C55A1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462631" y="694606"/>
            <a:ext cx="60497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Płeć człowieka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to zespół cech fizycznych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psychicznych decydujących o tym,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że człowiek jest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kobietą lub mężczyzną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8351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257300"/>
            <a:ext cx="12192000" cy="9144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1320" y="2971800"/>
            <a:ext cx="5165448" cy="29563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180397"/>
            <a:ext cx="5165448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„Każdy z nas jest owocem Bożej myśli. Każdy jest chciany, każdy jest kochany, każdy jest potrzebny”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Benedykt XVI</a:t>
            </a:r>
          </a:p>
        </p:txBody>
      </p:sp>
    </p:spTree>
    <p:extLst>
      <p:ext uri="{BB962C8B-B14F-4D97-AF65-F5344CB8AC3E}">
        <p14:creationId xmlns:p14="http://schemas.microsoft.com/office/powerpoint/2010/main" xmlns="" val="314883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42671" y="6026930"/>
            <a:ext cx="805170" cy="83107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Wierzę w Boga. Podręcznik dla klasy piątej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2012, s. 10-11.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Wierzę w Boga. Poradnik metodyczny. Piąta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2012, s. 14-17.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1867</TotalTime>
  <Words>222</Words>
  <Application>Microsoft Office PowerPoint</Application>
  <PresentationFormat>Niestandardowy</PresentationFormat>
  <Paragraphs>42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234</cp:revision>
  <dcterms:created xsi:type="dcterms:W3CDTF">2017-07-14T09:59:13Z</dcterms:created>
  <dcterms:modified xsi:type="dcterms:W3CDTF">2018-09-04T14:47:42Z</dcterms:modified>
</cp:coreProperties>
</file>