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8" r:id="rId4"/>
    <p:sldId id="271" r:id="rId5"/>
    <p:sldId id="272" r:id="rId6"/>
    <p:sldId id="261" r:id="rId7"/>
  </p:sldIdLst>
  <p:sldSz cx="12192000" cy="6858000"/>
  <p:notesSz cx="6858000" cy="9144000"/>
  <p:defaultTextStyle>
    <a:defPPr>
      <a:defRPr lang="pl-PL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0AD47"/>
    <a:srgbClr val="C10B2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776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-324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ADB35D-423C-4BDE-BA7D-E44936D7EE29}" type="datetimeFigureOut">
              <a:rPr lang="pl-PL"/>
              <a:pPr>
                <a:defRPr/>
              </a:pPr>
              <a:t>2018-06-05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A172ED-FE7B-4892-A9DB-D999D4905633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11B53F-3847-47D2-B596-9AC512AA43C8}" type="datetimeFigureOut">
              <a:rPr lang="pl-PL"/>
              <a:pPr>
                <a:defRPr/>
              </a:pPr>
              <a:t>2018-06-05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B949E2-FE92-4537-B4A2-C3218A12682F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9A56FF-4139-42CA-9460-28CFA04CF731}" type="datetimeFigureOut">
              <a:rPr lang="pl-PL"/>
              <a:pPr>
                <a:defRPr/>
              </a:pPr>
              <a:t>2018-06-05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B3098B-9E73-4359-99B8-060C88194CE8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AC44E9-3812-4A82-A836-3E81D1190CCB}" type="datetimeFigureOut">
              <a:rPr lang="pl-PL"/>
              <a:pPr>
                <a:defRPr/>
              </a:pPr>
              <a:t>2018-06-05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4418F2-0EE5-493A-94DE-68EDD4352587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00208B-1EEE-4559-9957-B61915238AD0}" type="datetimeFigureOut">
              <a:rPr lang="pl-PL"/>
              <a:pPr>
                <a:defRPr/>
              </a:pPr>
              <a:t>2018-06-05</a:t>
            </a:fld>
            <a:endParaRPr 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D1E79F-494C-4D62-850F-1D0148453E36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9EB624-7C3A-455F-8D04-3DDF9E4EC479}" type="datetimeFigureOut">
              <a:rPr lang="pl-PL"/>
              <a:pPr>
                <a:defRPr/>
              </a:pPr>
              <a:t>2018-06-05</a:t>
            </a:fld>
            <a:endParaRPr 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C3330B-24B3-46CF-AEBD-91BD6057083B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FAC623-0CE8-416D-93D5-5CD139C12968}" type="datetimeFigureOut">
              <a:rPr lang="pl-PL"/>
              <a:pPr>
                <a:defRPr/>
              </a:pPr>
              <a:t>2018-06-05</a:t>
            </a:fld>
            <a:endParaRPr 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16D9B5-8281-49FA-8B96-49B555BB651B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CE77C5-51B3-4B20-8B5E-95077A21A4FF}" type="datetimeFigureOut">
              <a:rPr lang="pl-PL"/>
              <a:pPr>
                <a:defRPr/>
              </a:pPr>
              <a:t>2018-06-05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2D00B2-3952-4824-8B12-1DABA4709B4F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116A61-2733-4730-BB16-C6EAA24A09FE}" type="datetimeFigureOut">
              <a:rPr lang="pl-PL"/>
              <a:pPr>
                <a:defRPr/>
              </a:pPr>
              <a:t>2018-06-05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058E81-463F-4226-B90A-236C13E29EB3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EE4759-EC1E-4E7A-9786-E31F1C6E0E54}" type="datetimeFigureOut">
              <a:rPr lang="pl-PL"/>
              <a:pPr>
                <a:defRPr/>
              </a:pPr>
              <a:t>2018-06-05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FD5BC4-187F-4208-912E-3E972F8E5C67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BC6439-C3E5-423F-8961-97B6F398D281}" type="datetimeFigureOut">
              <a:rPr lang="pl-PL"/>
              <a:pPr>
                <a:defRPr/>
              </a:pPr>
              <a:t>2018-06-05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232D64-FC62-4862-A15D-583008AF1ECD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style wzorca tekstu</a:t>
            </a:r>
          </a:p>
          <a:p>
            <a:pPr lvl="1"/>
            <a:r>
              <a:rPr lang="pl-PL" altLang="pl-PL" smtClean="0"/>
              <a:t>Drugi poziom</a:t>
            </a:r>
          </a:p>
          <a:p>
            <a:pPr lvl="2"/>
            <a:r>
              <a:rPr lang="pl-PL" altLang="pl-PL" smtClean="0"/>
              <a:t>Trzeci poziom</a:t>
            </a:r>
          </a:p>
          <a:p>
            <a:pPr lvl="3"/>
            <a:r>
              <a:rPr lang="pl-PL" altLang="pl-PL" smtClean="0"/>
              <a:t>Czwarty poziom</a:t>
            </a:r>
          </a:p>
          <a:p>
            <a:pPr lvl="4"/>
            <a:r>
              <a:rPr lang="pl-PL" alt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7CF4DBE-FF8B-435A-A4BE-2EE4075D739C}" type="datetimeFigureOut">
              <a:rPr lang="pl-PL"/>
              <a:pPr>
                <a:defRPr/>
              </a:pPr>
              <a:t>2018-06-05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64A8915B-2F0C-4AEA-A61C-03B578E206AB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5" Type="http://schemas.openxmlformats.org/officeDocument/2006/relationships/image" Target="../media/image6.jpe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Podtytuł 2"/>
          <p:cNvSpPr>
            <a:spLocks noGrp="1"/>
          </p:cNvSpPr>
          <p:nvPr>
            <p:ph type="subTitle" idx="1"/>
          </p:nvPr>
        </p:nvSpPr>
        <p:spPr>
          <a:xfrm>
            <a:off x="1524000" y="1558925"/>
            <a:ext cx="9144000" cy="1655763"/>
          </a:xfrm>
        </p:spPr>
        <p:txBody>
          <a:bodyPr/>
          <a:lstStyle/>
          <a:p>
            <a:pPr eaLnBrk="1" hangingPunct="1"/>
            <a:r>
              <a:rPr lang="pl-PL" altLang="pl-PL" sz="6000" baseline="30000" dirty="0" smtClean="0">
                <a:latin typeface="Arial" charset="0"/>
                <a:ea typeface="Fira Sans" pitchFamily="34" charset="0"/>
                <a:cs typeface="Arial" charset="0"/>
              </a:rPr>
              <a:t>PREZENTACJA DLA KLASY 4 SP</a:t>
            </a:r>
          </a:p>
          <a:p>
            <a:pPr eaLnBrk="1" hangingPunct="1"/>
            <a:r>
              <a:rPr lang="pl-PL" altLang="pl-PL" sz="6000" baseline="30000" dirty="0" smtClean="0">
                <a:latin typeface="Arial" charset="0"/>
                <a:ea typeface="Fira Sans" pitchFamily="34" charset="0"/>
                <a:cs typeface="Arial" charset="0"/>
              </a:rPr>
              <a:t>DO LEKCJI 50</a:t>
            </a:r>
          </a:p>
          <a:p>
            <a:pPr eaLnBrk="1" hangingPunct="1"/>
            <a:endParaRPr lang="pl-PL" altLang="pl-PL" sz="6000" baseline="30000" dirty="0" smtClean="0">
              <a:latin typeface="Fira Sans" pitchFamily="34" charset="0"/>
              <a:ea typeface="Fira Sans" pitchFamily="34" charset="0"/>
              <a:cs typeface="Arial" charset="0"/>
            </a:endParaRPr>
          </a:p>
        </p:txBody>
      </p:sp>
      <p:sp>
        <p:nvSpPr>
          <p:cNvPr id="2051" name="Podtytuł 2"/>
          <p:cNvSpPr txBox="1">
            <a:spLocks/>
          </p:cNvSpPr>
          <p:nvPr/>
        </p:nvSpPr>
        <p:spPr bwMode="auto">
          <a:xfrm>
            <a:off x="0" y="3700463"/>
            <a:ext cx="12192000" cy="165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pl-PL" altLang="pl-PL" sz="6000" b="1" baseline="30000"/>
              <a:t>HART DUCHA</a:t>
            </a:r>
          </a:p>
          <a:p>
            <a:pPr algn="ctr"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endParaRPr lang="pl-PL" altLang="pl-PL" sz="2400">
              <a:latin typeface="Calibri" pitchFamily="34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5000625" y="2941638"/>
            <a:ext cx="2198688" cy="90487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2053" name="Obraz 7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29213" y="5643563"/>
            <a:ext cx="1933575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7" descr="D:\Pobrane\sea-133756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341438"/>
            <a:ext cx="12392025" cy="819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5305425" y="6103938"/>
            <a:ext cx="1795463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3076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76875" y="6261100"/>
            <a:ext cx="1444625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Prostokąt 4"/>
          <p:cNvSpPr/>
          <p:nvPr/>
        </p:nvSpPr>
        <p:spPr>
          <a:xfrm>
            <a:off x="-112713" y="669925"/>
            <a:ext cx="12504738" cy="987425"/>
          </a:xfrm>
          <a:prstGeom prst="rect">
            <a:avLst/>
          </a:prstGeom>
          <a:solidFill>
            <a:schemeClr val="accent6">
              <a:lumMod val="75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3078" name="Podtytuł 2"/>
          <p:cNvSpPr txBox="1">
            <a:spLocks/>
          </p:cNvSpPr>
          <p:nvPr/>
        </p:nvSpPr>
        <p:spPr bwMode="auto">
          <a:xfrm>
            <a:off x="0" y="1128713"/>
            <a:ext cx="12304713" cy="842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pl-PL" altLang="pl-PL" sz="7200" b="1" baseline="30000">
                <a:solidFill>
                  <a:schemeClr val="bg1"/>
                </a:solidFill>
              </a:rPr>
              <a:t>WAKACJE CZASEM DLA BOGA</a:t>
            </a:r>
            <a:endParaRPr lang="pl-PL" altLang="pl-PL" sz="7200" baseline="3000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4099" name="Obraz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</a:p>
        </p:txBody>
      </p:sp>
      <p:sp>
        <p:nvSpPr>
          <p:cNvPr id="11" name="Prostokąt 10"/>
          <p:cNvSpPr/>
          <p:nvPr/>
        </p:nvSpPr>
        <p:spPr>
          <a:xfrm>
            <a:off x="390525" y="339725"/>
            <a:ext cx="5432425" cy="2308225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4102" name="pole tekstowe 16"/>
          <p:cNvSpPr txBox="1">
            <a:spLocks noChangeArrowheads="1"/>
          </p:cNvSpPr>
          <p:nvPr/>
        </p:nvSpPr>
        <p:spPr bwMode="auto">
          <a:xfrm>
            <a:off x="433388" y="323850"/>
            <a:ext cx="5364162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l-PL" altLang="pl-PL" sz="3600">
                <a:solidFill>
                  <a:schemeClr val="bg1"/>
                </a:solidFill>
                <a:latin typeface="Georgia" pitchFamily="18" charset="0"/>
              </a:rPr>
              <a:t>Rok szkolny dobiega końca. Za nami wiele miesięcy nauki </a:t>
            </a:r>
          </a:p>
          <a:p>
            <a:pPr algn="ctr" eaLnBrk="1" hangingPunct="1"/>
            <a:r>
              <a:rPr lang="pl-PL" altLang="pl-PL" sz="3600">
                <a:solidFill>
                  <a:schemeClr val="bg1"/>
                </a:solidFill>
                <a:latin typeface="Georgia" pitchFamily="18" charset="0"/>
              </a:rPr>
              <a:t>i omówionych tematów.</a:t>
            </a:r>
          </a:p>
        </p:txBody>
      </p:sp>
      <p:pic>
        <p:nvPicPr>
          <p:cNvPr id="4104" name="Picture 8" descr="C:\Users\Krzysztof\Desktop\PREZENTACJA DLA KLASY 4 SP DO LEKCJI 1 Czym jest przyjaźń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10300" y="1009650"/>
            <a:ext cx="2438400" cy="1371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105" name="Picture 9" descr="C:\Users\Krzysztof\Desktop\PREZENTACJA DLA KLASY 4 SP DO LEKCJI 5 Pierwsze piątki miesiac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67800" y="1381125"/>
            <a:ext cx="2438400" cy="1371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106" name="Picture 10" descr="C:\Users\Krzysztof\Desktop\PREZENTACJA DLA KLASY 4 SP DO LEKCJI 11 Uczymy się czytać Pismo Święt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077325" y="3038475"/>
            <a:ext cx="2438400" cy="1371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107" name="Picture 11" descr="C:\Users\Krzysztof\Desktop\PREZENTACJA DLA KLASY 4 SP DO LEKCJI 14 Ewangelia jest Dobrą Nowiną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086850" y="4733925"/>
            <a:ext cx="2438400" cy="1371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108" name="Picture 12" descr="C:\Users\Krzysztof\Desktop\PREZENTACJA DLA KLASY 4 SP DO LEKCJI 27 św. Stanisław Kostka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72200" y="2762250"/>
            <a:ext cx="2438400" cy="1371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109" name="Picture 13" descr="C:\Users\Krzysztof\Desktop\PREZENTACJA DLA KLASY 4 SP DO LEKCJI 28 Będziesz miłował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162675" y="4467225"/>
            <a:ext cx="2438400" cy="1371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110" name="Picture 14" descr="C:\Users\Krzysztof\Desktop\PREZENTACJA DLA KLASY 4 SP DO LEKCJI 35 Uczynki miłosierdzia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828800" y="4791075"/>
            <a:ext cx="2438400" cy="1371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111" name="Picture 15" descr="C:\Users\Krzysztof\Desktop\PREZENTACJA DLA KLASY 4 SP DO LEKCJI 37 Umieć poznać, co jest ważne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114675" y="3114675"/>
            <a:ext cx="2438400" cy="1371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112" name="Picture 16" descr="C:\Users\Krzysztof\Desktop\PREZENTACJA DLA KLASY 4 SP DO LEKCJI 38 Wędrujemy przez życie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28600" y="2914650"/>
            <a:ext cx="2438400" cy="1371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5123" name="Obraz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</a:p>
        </p:txBody>
      </p:sp>
      <p:sp>
        <p:nvSpPr>
          <p:cNvPr id="11" name="Prostokąt 10"/>
          <p:cNvSpPr/>
          <p:nvPr/>
        </p:nvSpPr>
        <p:spPr>
          <a:xfrm>
            <a:off x="5843588" y="922338"/>
            <a:ext cx="5729287" cy="5181600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5126" name="pole tekstowe 16"/>
          <p:cNvSpPr txBox="1">
            <a:spLocks noChangeArrowheads="1"/>
          </p:cNvSpPr>
          <p:nvPr/>
        </p:nvSpPr>
        <p:spPr bwMode="auto">
          <a:xfrm>
            <a:off x="5843588" y="1042988"/>
            <a:ext cx="5729287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l-PL" altLang="pl-PL" sz="3600">
                <a:solidFill>
                  <a:schemeClr val="bg1"/>
                </a:solidFill>
                <a:latin typeface="Georgia" pitchFamily="18" charset="0"/>
              </a:rPr>
              <a:t>Na lekcjach religii Chrystus zapraszał nas do pielęgnowania przyjaźni </a:t>
            </a:r>
            <a:br>
              <a:rPr lang="pl-PL" altLang="pl-PL" sz="3600">
                <a:solidFill>
                  <a:schemeClr val="bg1"/>
                </a:solidFill>
                <a:latin typeface="Georgia" pitchFamily="18" charset="0"/>
              </a:rPr>
            </a:br>
            <a:r>
              <a:rPr lang="pl-PL" altLang="pl-PL" sz="3600">
                <a:solidFill>
                  <a:schemeClr val="bg1"/>
                </a:solidFill>
                <a:latin typeface="Georgia" pitchFamily="18" charset="0"/>
              </a:rPr>
              <a:t>z Nim przez: modlitwę, słuchanie Słowa Bożego, przystępowanie do sakramentów i udział </a:t>
            </a:r>
          </a:p>
          <a:p>
            <a:pPr algn="ctr" eaLnBrk="1" hangingPunct="1"/>
            <a:r>
              <a:rPr lang="pl-PL" altLang="pl-PL" sz="3600">
                <a:solidFill>
                  <a:schemeClr val="bg1"/>
                </a:solidFill>
                <a:latin typeface="Georgia" pitchFamily="18" charset="0"/>
              </a:rPr>
              <a:t>w Eucharystii.</a:t>
            </a:r>
          </a:p>
        </p:txBody>
      </p:sp>
      <p:pic>
        <p:nvPicPr>
          <p:cNvPr id="5128" name="Picture 8" descr="C:\Users\Krzysztof\Desktop\PREZENTACJA DLA KLASY 4 SP DO LEKCJI 5 Pierwsze piątki miesiaca\Slajd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9575" y="628650"/>
            <a:ext cx="3657600" cy="2057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129" name="Picture 9" descr="C:\Users\Krzysztof\Desktop\PREZENTACJA DLA KLASY 4 SP DO LEKCJI 5 Pierwsze piątki miesiaca\Slajd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09675" y="3476625"/>
            <a:ext cx="3657600" cy="2057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6147" name="Obraz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</a:p>
        </p:txBody>
      </p:sp>
      <p:sp>
        <p:nvSpPr>
          <p:cNvPr id="11" name="Prostokąt 10"/>
          <p:cNvSpPr/>
          <p:nvPr/>
        </p:nvSpPr>
        <p:spPr>
          <a:xfrm>
            <a:off x="895350" y="184150"/>
            <a:ext cx="10372725" cy="825500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6150" name="pole tekstowe 16"/>
          <p:cNvSpPr txBox="1">
            <a:spLocks noChangeArrowheads="1"/>
          </p:cNvSpPr>
          <p:nvPr/>
        </p:nvSpPr>
        <p:spPr bwMode="auto">
          <a:xfrm>
            <a:off x="314325" y="114300"/>
            <a:ext cx="1151572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l-PL" altLang="pl-PL" sz="4800">
                <a:solidFill>
                  <a:schemeClr val="bg1"/>
                </a:solidFill>
                <a:latin typeface="Georgia" pitchFamily="18" charset="0"/>
              </a:rPr>
              <a:t>Pamiętaj, że:</a:t>
            </a:r>
          </a:p>
        </p:txBody>
      </p:sp>
      <p:sp>
        <p:nvSpPr>
          <p:cNvPr id="8" name="Prostokąt 7"/>
          <p:cNvSpPr/>
          <p:nvPr/>
        </p:nvSpPr>
        <p:spPr>
          <a:xfrm>
            <a:off x="890588" y="1212850"/>
            <a:ext cx="5043487" cy="1473200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9" name="pole tekstowe 16"/>
          <p:cNvSpPr txBox="1">
            <a:spLocks noChangeArrowheads="1"/>
          </p:cNvSpPr>
          <p:nvPr/>
        </p:nvSpPr>
        <p:spPr bwMode="auto">
          <a:xfrm>
            <a:off x="914400" y="1355725"/>
            <a:ext cx="501015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l-PL" altLang="pl-PL" sz="3200">
                <a:solidFill>
                  <a:schemeClr val="bg1"/>
                </a:solidFill>
                <a:latin typeface="Georgia" pitchFamily="18" charset="0"/>
              </a:rPr>
              <a:t>Mamy żyć w przyjaźni </a:t>
            </a:r>
          </a:p>
          <a:p>
            <a:pPr algn="ctr" eaLnBrk="1" hangingPunct="1"/>
            <a:r>
              <a:rPr lang="pl-PL" altLang="pl-PL" sz="3200">
                <a:solidFill>
                  <a:schemeClr val="bg1"/>
                </a:solidFill>
                <a:latin typeface="Georgia" pitchFamily="18" charset="0"/>
              </a:rPr>
              <a:t>z Jezusem</a:t>
            </a:r>
          </a:p>
        </p:txBody>
      </p:sp>
      <p:sp>
        <p:nvSpPr>
          <p:cNvPr id="10" name="Prostokąt 9"/>
          <p:cNvSpPr/>
          <p:nvPr/>
        </p:nvSpPr>
        <p:spPr>
          <a:xfrm>
            <a:off x="6224588" y="1222375"/>
            <a:ext cx="5043487" cy="1473200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12" name="Prostokąt 11"/>
          <p:cNvSpPr/>
          <p:nvPr/>
        </p:nvSpPr>
        <p:spPr>
          <a:xfrm>
            <a:off x="890588" y="2936875"/>
            <a:ext cx="5043487" cy="1473200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13" name="Prostokąt 12"/>
          <p:cNvSpPr/>
          <p:nvPr/>
        </p:nvSpPr>
        <p:spPr>
          <a:xfrm>
            <a:off x="6234113" y="2946400"/>
            <a:ext cx="5043487" cy="1473200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14" name="Prostokąt 13"/>
          <p:cNvSpPr/>
          <p:nvPr/>
        </p:nvSpPr>
        <p:spPr>
          <a:xfrm>
            <a:off x="3824288" y="4660900"/>
            <a:ext cx="5043487" cy="1473200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15" name="pole tekstowe 16"/>
          <p:cNvSpPr txBox="1">
            <a:spLocks noChangeArrowheads="1"/>
          </p:cNvSpPr>
          <p:nvPr/>
        </p:nvSpPr>
        <p:spPr bwMode="auto">
          <a:xfrm>
            <a:off x="6248400" y="1508125"/>
            <a:ext cx="50006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l-PL" altLang="pl-PL" sz="3200">
                <a:solidFill>
                  <a:schemeClr val="bg1"/>
                </a:solidFill>
                <a:latin typeface="Georgia" pitchFamily="18" charset="0"/>
              </a:rPr>
              <a:t>Mamy poznawać Boga</a:t>
            </a:r>
          </a:p>
        </p:txBody>
      </p:sp>
      <p:sp>
        <p:nvSpPr>
          <p:cNvPr id="16" name="pole tekstowe 16"/>
          <p:cNvSpPr txBox="1">
            <a:spLocks noChangeArrowheads="1"/>
          </p:cNvSpPr>
          <p:nvPr/>
        </p:nvSpPr>
        <p:spPr bwMode="auto">
          <a:xfrm>
            <a:off x="895350" y="3067050"/>
            <a:ext cx="5019675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l-PL" altLang="pl-PL" sz="3200">
                <a:solidFill>
                  <a:schemeClr val="bg1"/>
                </a:solidFill>
                <a:latin typeface="Georgia" pitchFamily="18" charset="0"/>
              </a:rPr>
              <a:t>Mamy zadawać pytania, które dotyczą naszej wiary</a:t>
            </a:r>
          </a:p>
        </p:txBody>
      </p:sp>
      <p:sp>
        <p:nvSpPr>
          <p:cNvPr id="17" name="pole tekstowe 16"/>
          <p:cNvSpPr txBox="1">
            <a:spLocks noChangeArrowheads="1"/>
          </p:cNvSpPr>
          <p:nvPr/>
        </p:nvSpPr>
        <p:spPr bwMode="auto">
          <a:xfrm>
            <a:off x="6257925" y="3108325"/>
            <a:ext cx="4981575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l-PL" altLang="pl-PL" sz="3200">
                <a:solidFill>
                  <a:schemeClr val="bg1"/>
                </a:solidFill>
                <a:latin typeface="Georgia" pitchFamily="18" charset="0"/>
              </a:rPr>
              <a:t>Mamy uczyć się kochać Boga i ludzi</a:t>
            </a:r>
          </a:p>
        </p:txBody>
      </p:sp>
      <p:sp>
        <p:nvSpPr>
          <p:cNvPr id="18" name="pole tekstowe 16"/>
          <p:cNvSpPr txBox="1">
            <a:spLocks noChangeArrowheads="1"/>
          </p:cNvSpPr>
          <p:nvPr/>
        </p:nvSpPr>
        <p:spPr bwMode="auto">
          <a:xfrm>
            <a:off x="3819525" y="4641850"/>
            <a:ext cx="5038725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l-PL" altLang="pl-PL" sz="3200">
                <a:solidFill>
                  <a:schemeClr val="bg1"/>
                </a:solidFill>
                <a:latin typeface="Georgia" pitchFamily="18" charset="0"/>
              </a:rPr>
              <a:t>Z Jezusem idziemy drogą, która prowadzi do Boga – nieba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allAtOnce"/>
      <p:bldP spid="15" grpId="0" build="allAtOnce"/>
      <p:bldP spid="16" grpId="0" build="allAtOnce"/>
      <p:bldP spid="17" grpId="0" build="allAtOnce"/>
      <p:bldP spid="18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7171" name="Obraz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173" name="pole tekstowe 6"/>
          <p:cNvSpPr txBox="1">
            <a:spLocks noChangeArrowheads="1"/>
          </p:cNvSpPr>
          <p:nvPr/>
        </p:nvSpPr>
        <p:spPr bwMode="auto">
          <a:xfrm>
            <a:off x="631825" y="677863"/>
            <a:ext cx="10895013" cy="4595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l-PL" altLang="pl-PL" sz="4000" b="1" baseline="30000"/>
              <a:t>BIBLIOGRAFIA</a:t>
            </a:r>
          </a:p>
          <a:p>
            <a:pPr eaLnBrk="1" hangingPunct="1"/>
            <a:endParaRPr lang="pl-PL" altLang="pl-PL" sz="3600" baseline="30000"/>
          </a:p>
          <a:p>
            <a:pPr eaLnBrk="1" hangingPunct="1"/>
            <a:r>
              <a:rPr lang="pl-PL" altLang="pl-PL" sz="3200" i="1" baseline="30000"/>
              <a:t>Jestem chrześcijaninem. Podręcznik dla klasy czwartej szkoły podstawowej,</a:t>
            </a:r>
            <a:r>
              <a:rPr lang="pl-PL" altLang="pl-PL" sz="3200" baseline="30000"/>
              <a:t> red. ks. prof. J. Szpet, D. Jackowiak. Wydawnictwo Święty Wojciech, Poznań 2011, s. 140-141.</a:t>
            </a:r>
          </a:p>
          <a:p>
            <a:pPr eaLnBrk="1" hangingPunct="1"/>
            <a:endParaRPr lang="pl-PL" altLang="pl-PL" sz="3200" baseline="30000"/>
          </a:p>
          <a:p>
            <a:pPr eaLnBrk="1" hangingPunct="1"/>
            <a:r>
              <a:rPr lang="pl-PL" altLang="pl-PL" sz="3200" i="1" baseline="30000"/>
              <a:t>Jestem chrześcijaninem. Poradnik metodyczny. Czwarta klasa szkoły podstawowej,</a:t>
            </a:r>
            <a:br>
              <a:rPr lang="pl-PL" altLang="pl-PL" sz="3200" i="1" baseline="30000"/>
            </a:br>
            <a:r>
              <a:rPr lang="pl-PL" altLang="pl-PL" sz="3200" baseline="30000"/>
              <a:t>red. ks. prof. J. Szpet, D. Jackowiak. Wydawnictwo Święty Wojciech, Poznań 2011, </a:t>
            </a:r>
          </a:p>
          <a:p>
            <a:pPr eaLnBrk="1" hangingPunct="1"/>
            <a:r>
              <a:rPr lang="pl-PL" altLang="pl-PL" sz="3200" baseline="30000"/>
              <a:t>s. 186-187.</a:t>
            </a:r>
          </a:p>
          <a:p>
            <a:pPr eaLnBrk="1" hangingPunct="1"/>
            <a:endParaRPr lang="pl-PL" altLang="pl-PL" sz="4000" baseline="30000"/>
          </a:p>
          <a:p>
            <a:pPr eaLnBrk="1" hangingPunct="1"/>
            <a:r>
              <a:rPr lang="pl-PL" altLang="pl-PL" sz="4000" b="1" baseline="30000"/>
              <a:t>FOTOGRAFIE</a:t>
            </a:r>
          </a:p>
          <a:p>
            <a:pPr eaLnBrk="1" hangingPunct="1"/>
            <a:endParaRPr lang="pl-PL" altLang="pl-PL" sz="3200" baseline="30000"/>
          </a:p>
          <a:p>
            <a:pPr eaLnBrk="1" hangingPunct="1"/>
            <a:r>
              <a:rPr lang="pl-PL" altLang="pl-PL" sz="3200" baseline="30000"/>
              <a:t>pixabay.com</a:t>
            </a:r>
          </a:p>
          <a:p>
            <a:pPr eaLnBrk="1" hangingPunct="1"/>
            <a:r>
              <a:rPr lang="pl-PL" altLang="pl-PL">
                <a:latin typeface="Calibri" pitchFamily="34" charset="0"/>
              </a:rPr>
              <a:t>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728</TotalTime>
  <Words>127</Words>
  <Application>Microsoft Office PowerPoint</Application>
  <PresentationFormat>Niestandardowy</PresentationFormat>
  <Paragraphs>30</Paragraphs>
  <Slides>6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6</vt:i4>
      </vt:variant>
    </vt:vector>
  </HeadingPairs>
  <TitlesOfParts>
    <vt:vector size="12" baseType="lpstr">
      <vt:lpstr>Arial</vt:lpstr>
      <vt:lpstr>Calibri Light</vt:lpstr>
      <vt:lpstr>Calibri</vt:lpstr>
      <vt:lpstr>Fira Sans</vt:lpstr>
      <vt:lpstr>Georgia</vt:lpstr>
      <vt:lpstr>Motyw pakietu Office</vt:lpstr>
      <vt:lpstr>Slajd 1</vt:lpstr>
      <vt:lpstr>Slajd 2</vt:lpstr>
      <vt:lpstr>Slajd 3</vt:lpstr>
      <vt:lpstr>Slajd 4</vt:lpstr>
      <vt:lpstr>Slajd 5</vt:lpstr>
      <vt:lpstr>Slajd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100</cp:revision>
  <dcterms:created xsi:type="dcterms:W3CDTF">2017-07-14T09:59:13Z</dcterms:created>
  <dcterms:modified xsi:type="dcterms:W3CDTF">2018-06-05T13:57:44Z</dcterms:modified>
</cp:coreProperties>
</file>