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71" r:id="rId5"/>
    <p:sldId id="272" r:id="rId6"/>
    <p:sldId id="273" r:id="rId7"/>
    <p:sldId id="261" r:id="rId8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AD47"/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6" autoAdjust="0"/>
    <p:restoredTop sz="94660"/>
  </p:normalViewPr>
  <p:slideViewPr>
    <p:cSldViewPr snapToGrid="0">
      <p:cViewPr varScale="1">
        <p:scale>
          <a:sx n="75" d="100"/>
          <a:sy n="75" d="100"/>
        </p:scale>
        <p:origin x="-48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45AD5-77F9-4D16-A288-28B0BD16BA14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BE64D-6D21-44D6-8483-C7592832620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1A998-B2F5-4198-A838-7CAD478C5EC6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50181-2A34-41C2-AD57-2855781B605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EA490-8ECA-4C0B-986E-CAC3FABD7748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63E586-B4B3-4527-9EF7-29288030A5F8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9A9C0-8E63-407C-9B54-9288E52EC177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99FC26-5C53-4AA0-AA05-FBE71F51D253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ECCE5-2ED2-4A50-82F6-CED8C7D7DA00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7BDE6B-3ED4-4163-A8C0-B4520F867D71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D5030-E3A5-47AE-95A7-F0F6CE24B190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2CEE08-9BEC-49E8-B454-7E74C6D4EEB6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192DF-EB21-4385-A3B8-76FDE524941E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6805C-F230-43DE-B958-07996C6C4890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8AA0D-28F1-48DF-9125-D5437B477544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C6CA9C-39EA-49A2-B7C8-5B281C69B1B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41D35-9892-4973-8B19-C8F7105601F5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9CBA3C-3630-440E-98D2-9E6D8E236BBE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BBE42-335D-4E64-8FA2-99719C7B51C4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3FA51-3C38-4722-B2BA-6C88E0C06553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6188C-5A0A-4F79-9F34-1B982A168552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13C730-630F-4EC5-958C-50FBAF430480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147A7F1-FAD9-4807-8FE7-7F0124FF8167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2F900A7A-589A-477B-A065-25F01F9125D1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49</a:t>
            </a:r>
          </a:p>
          <a:p>
            <a:pPr eaLnBrk="1" hangingPunct="1"/>
            <a:endParaRPr lang="pl-PL" alt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0" y="3700463"/>
            <a:ext cx="12192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ODNALEŹĆ SIEBIE 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NA KARTACH EWANGELII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az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2713" y="-484188"/>
            <a:ext cx="12304713" cy="775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-112713" y="4438650"/>
            <a:ext cx="12304713" cy="1489075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-112713" y="4838700"/>
            <a:ext cx="12304713" cy="124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7200" b="1" baseline="30000">
                <a:solidFill>
                  <a:schemeClr val="bg1"/>
                </a:solidFill>
              </a:rPr>
              <a:t>ODNALEŹĆ SIEBIE NA KARTACH EWANGELII</a:t>
            </a:r>
            <a:endParaRPr lang="pl-PL" altLang="pl-PL" sz="7200" baseline="300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099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409575" y="1577975"/>
            <a:ext cx="5432425" cy="230822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2" name="pole tekstowe 16"/>
          <p:cNvSpPr txBox="1">
            <a:spLocks noChangeArrowheads="1"/>
          </p:cNvSpPr>
          <p:nvPr/>
        </p:nvSpPr>
        <p:spPr bwMode="auto">
          <a:xfrm>
            <a:off x="433388" y="1577975"/>
            <a:ext cx="536416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3600">
                <a:solidFill>
                  <a:schemeClr val="bg1"/>
                </a:solidFill>
                <a:latin typeface="Georgia" pitchFamily="18" charset="0"/>
              </a:rPr>
              <a:t>W czasie całego roku szkolnego poznawaliśmy Chrystusa i staraliśmy się z Nim zaprzyjaźnić.</a:t>
            </a:r>
          </a:p>
        </p:txBody>
      </p:sp>
      <p:pic>
        <p:nvPicPr>
          <p:cNvPr id="4103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457200"/>
            <a:ext cx="4664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31875"/>
            <a:ext cx="12236450" cy="816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4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4857750" y="3213100"/>
            <a:ext cx="7067550" cy="289083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27" name="pole tekstowe 16"/>
          <p:cNvSpPr txBox="1">
            <a:spLocks noChangeArrowheads="1"/>
          </p:cNvSpPr>
          <p:nvPr/>
        </p:nvSpPr>
        <p:spPr bwMode="auto">
          <a:xfrm>
            <a:off x="4857750" y="3213100"/>
            <a:ext cx="7223125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3600">
                <a:solidFill>
                  <a:schemeClr val="bg1"/>
                </a:solidFill>
                <a:latin typeface="Georgia" pitchFamily="18" charset="0"/>
              </a:rPr>
              <a:t>Nie trudno jest dostrzec </a:t>
            </a:r>
          </a:p>
          <a:p>
            <a:pPr algn="ctr" eaLnBrk="1" hangingPunct="1"/>
            <a:r>
              <a:rPr lang="pl-PL" altLang="pl-PL" sz="3600">
                <a:solidFill>
                  <a:schemeClr val="bg1"/>
                </a:solidFill>
                <a:latin typeface="Georgia" pitchFamily="18" charset="0"/>
              </a:rPr>
              <a:t>w „Biblii” samego siebie, </a:t>
            </a:r>
          </a:p>
          <a:p>
            <a:pPr algn="ctr" eaLnBrk="1" hangingPunct="1"/>
            <a:r>
              <a:rPr lang="pl-PL" altLang="pl-PL" sz="3600">
                <a:solidFill>
                  <a:schemeClr val="bg1"/>
                </a:solidFill>
                <a:latin typeface="Georgia" pitchFamily="18" charset="0"/>
              </a:rPr>
              <a:t>w którejś z postaci tam opisanych </a:t>
            </a:r>
          </a:p>
          <a:p>
            <a:pPr algn="ctr" eaLnBrk="1" hangingPunct="1"/>
            <a:r>
              <a:rPr lang="pl-PL" altLang="pl-PL" sz="3600">
                <a:solidFill>
                  <a:schemeClr val="bg1"/>
                </a:solidFill>
                <a:latin typeface="Georgia" pitchFamily="18" charset="0"/>
              </a:rPr>
              <a:t>i zrozumieć, że słowo Jezusa przychodzi właśnie do nas.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09688"/>
            <a:ext cx="12230100" cy="850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8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6319838" y="3232150"/>
            <a:ext cx="5451475" cy="287178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1" name="pole tekstowe 16"/>
          <p:cNvSpPr txBox="1">
            <a:spLocks noChangeArrowheads="1"/>
          </p:cNvSpPr>
          <p:nvPr/>
        </p:nvSpPr>
        <p:spPr bwMode="auto">
          <a:xfrm>
            <a:off x="6342063" y="3241675"/>
            <a:ext cx="5364162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3600">
                <a:solidFill>
                  <a:schemeClr val="bg1"/>
                </a:solidFill>
                <a:latin typeface="Georgia" pitchFamily="18" charset="0"/>
              </a:rPr>
              <a:t>Chrystus ma nam zawsze coś do powiedzenia, każdemu z osobna. By Go zrozumieć musimy mieć serce umiejące słuchać.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az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54138"/>
            <a:ext cx="12339638" cy="822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2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152400" y="552450"/>
            <a:ext cx="11906250" cy="47244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7175" name="pole tekstowe 16"/>
          <p:cNvSpPr txBox="1">
            <a:spLocks noChangeArrowheads="1"/>
          </p:cNvSpPr>
          <p:nvPr/>
        </p:nvSpPr>
        <p:spPr bwMode="auto">
          <a:xfrm>
            <a:off x="285751" y="693738"/>
            <a:ext cx="11772898" cy="6494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  <a:t>1. Wszystko Tobie oddać pragnę</a:t>
            </a:r>
            <a:b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dla Ciebie tylko żyć.</a:t>
            </a:r>
            <a:b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Chcę Cię, Jezu, kochać wiernie,</a:t>
            </a:r>
            <a:b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Dzieckiem Twoim zawsze być!</a:t>
            </a:r>
            <a:b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  <a:t>Ref. Serce moje weź,</a:t>
            </a:r>
            <a:b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niech Twą śpiewa cześć.</a:t>
            </a:r>
            <a:b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Serce moje, duszę moją,</a:t>
            </a:r>
            <a:b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Panie Jezu, weź!</a:t>
            </a:r>
            <a:b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endParaRPr lang="pl-PL" sz="31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514350" indent="-514350" eaLnBrk="1" hangingPunct="1">
              <a:buFontTx/>
              <a:buAutoNum type="arabicPeriod"/>
              <a:defRPr/>
            </a:pPr>
            <a:endParaRPr lang="pl-PL" sz="31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514350" indent="-514350" eaLnBrk="1" hangingPunct="1">
              <a:buFontTx/>
              <a:buAutoNum type="arabicPeriod"/>
              <a:defRPr/>
            </a:pPr>
            <a:endParaRPr lang="pl-PL" sz="31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514350" indent="-514350" eaLnBrk="1" hangingPunct="1">
              <a:buFontTx/>
              <a:buAutoNum type="arabicPeriod"/>
              <a:defRPr/>
            </a:pPr>
            <a:endParaRPr lang="pl-PL" sz="31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eaLnBrk="1" hangingPunct="1">
              <a:defRPr/>
            </a:pPr>
            <a:endParaRPr lang="pl-PL" sz="31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eaLnBrk="1" hangingPunct="1">
              <a:defRPr/>
            </a:pPr>
            <a: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  <a:t>2. Wszystko Tobie oddać pragnę</a:t>
            </a:r>
            <a:b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od najmłodszych moich lat.</a:t>
            </a:r>
            <a:b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Pomóż, Jezu, by mnie nie zwiódł</a:t>
            </a:r>
            <a:b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1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pokusami swymi świat!</a:t>
            </a:r>
            <a:endParaRPr lang="pl-PL" altLang="pl-PL" sz="31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8195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</a:p>
        </p:txBody>
      </p:sp>
      <p:sp>
        <p:nvSpPr>
          <p:cNvPr id="8197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/>
              <a:t>BIBLIOGRAFIA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200" i="1" baseline="30000"/>
              <a:t>Jestem chrześcijaninem. Podręcznik dla klasy czwartej szkoły podstawowej,</a:t>
            </a:r>
            <a:r>
              <a:rPr lang="pl-PL" altLang="pl-PL" sz="3200" baseline="30000"/>
              <a:t> red. ks. prof. J. Szpet, D. Jackowiak. Wydawnictwo Święty Wojciech, Poznań 2011, s. 136-139.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Jestem chrześcijaninem. Poradnik metodyczny. Czwarta klasa szkoły podstawowej,</a:t>
            </a:r>
            <a:br>
              <a:rPr lang="pl-PL" altLang="pl-PL" sz="3200" i="1" baseline="30000"/>
            </a:br>
            <a:r>
              <a:rPr lang="pl-PL" altLang="pl-PL" sz="3200" baseline="30000"/>
              <a:t>red. ks. prof. J. Szpet, D. Jackowiak. Wydawnictwo Święty Wojciech, Poznań 2011, </a:t>
            </a:r>
          </a:p>
          <a:p>
            <a:pPr eaLnBrk="1" hangingPunct="1"/>
            <a:r>
              <a:rPr lang="pl-PL" altLang="pl-PL" sz="3200" baseline="30000"/>
              <a:t>s. 184-185.</a:t>
            </a:r>
          </a:p>
          <a:p>
            <a:pPr eaLnBrk="1" hangingPunct="1"/>
            <a:endParaRPr lang="pl-PL" altLang="pl-PL" sz="4000" baseline="30000"/>
          </a:p>
          <a:p>
            <a:pPr eaLnBrk="1" hangingPunct="1"/>
            <a:r>
              <a:rPr lang="pl-PL" altLang="pl-PL" sz="40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</TotalTime>
  <Words>139</Words>
  <Application>Microsoft Office PowerPoint</Application>
  <PresentationFormat>Niestandardowy</PresentationFormat>
  <Paragraphs>33</Paragraphs>
  <Slides>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13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95</cp:revision>
  <dcterms:created xsi:type="dcterms:W3CDTF">2017-07-14T09:59:13Z</dcterms:created>
  <dcterms:modified xsi:type="dcterms:W3CDTF">2018-05-15T19:00:07Z</dcterms:modified>
</cp:coreProperties>
</file>