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1" r:id="rId5"/>
    <p:sldId id="272" r:id="rId6"/>
    <p:sldId id="273" r:id="rId7"/>
    <p:sldId id="270" r:id="rId8"/>
    <p:sldId id="261" r:id="rId9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C10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6" autoAdjust="0"/>
    <p:restoredTop sz="94660"/>
  </p:normalViewPr>
  <p:slideViewPr>
    <p:cSldViewPr snapToGrid="0">
      <p:cViewPr>
        <p:scale>
          <a:sx n="70" d="100"/>
          <a:sy n="70" d="100"/>
        </p:scale>
        <p:origin x="-68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90471-ECA8-4EC8-B48B-DE2CC0285BDC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659B-700F-48F3-A1D5-0DB1FE7F4A5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FF9F-5380-4661-93D2-4419BC53080A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00A1-49CD-4068-A2C1-2774CFBB96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61353-B41B-4046-8EC5-F5683345063A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AB24-490B-4C11-803F-9C4284D5553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5E2F-97C5-4E9E-BB83-9D5CD49D1DCD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1A270-4BCB-4886-BB3C-36F7B1792B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A14A-02B6-4062-B0A1-823B8B20D064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551B-0734-4F15-93F5-8133EB3959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B256-5C45-4535-80C8-2891C911407B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D3304-E6AA-47B5-8CBE-F78EEDCA2A2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BD4E-2A63-4700-8AD2-0AA149950363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CD58-722A-4F0A-BEA0-DEFB17C9C60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1AEB-687D-4078-9D15-DD74A2967752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0775-BA30-48AC-9DEA-F30F2FD15A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DC24-1F6B-458F-B464-053178AFE7EE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D9E98-BF18-4EBE-922A-05637D0C854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D13D-4066-4D42-BA2C-910AF79FB42C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E68D-9325-4EA2-9C71-63910919845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7F07-0884-4DEE-95C7-6A6399E5C4C8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FF21-A82F-48E5-AA29-C048D6499F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66E5B4-2222-46C0-8BB1-EA32632C34D6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A537878-8B95-4B85-B586-5359D139F16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tytuł 2"/>
          <p:cNvSpPr>
            <a:spLocks noGrp="1"/>
          </p:cNvSpPr>
          <p:nvPr>
            <p:ph type="subTitle" idx="1"/>
          </p:nvPr>
        </p:nvSpPr>
        <p:spPr>
          <a:xfrm>
            <a:off x="1524000" y="1558925"/>
            <a:ext cx="9144000" cy="1655763"/>
          </a:xfrm>
        </p:spPr>
        <p:txBody>
          <a:bodyPr/>
          <a:lstStyle/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PREZENTACJA DLA KLASY 4 SP</a:t>
            </a:r>
          </a:p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DO LEKCJI 48</a:t>
            </a:r>
          </a:p>
          <a:p>
            <a:pPr eaLnBrk="1" hangingPunct="1"/>
            <a:endParaRPr lang="pl-PL" altLang="pl-PL" sz="6000" baseline="30000" dirty="0" smtClean="0">
              <a:latin typeface="Fira Sans" pitchFamily="34" charset="0"/>
              <a:ea typeface="Fira Sans" pitchFamily="34" charset="0"/>
              <a:cs typeface="Arial" charset="0"/>
            </a:endParaRPr>
          </a:p>
        </p:txBody>
      </p:sp>
      <p:sp>
        <p:nvSpPr>
          <p:cNvPr id="2051" name="Podtytuł 2"/>
          <p:cNvSpPr txBox="1">
            <a:spLocks/>
          </p:cNvSpPr>
          <p:nvPr/>
        </p:nvSpPr>
        <p:spPr bwMode="auto">
          <a:xfrm>
            <a:off x="0" y="3700463"/>
            <a:ext cx="12192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6000" b="1" baseline="30000"/>
              <a:t>MODLITWA ZNAKIEM WIARY I NADZIEI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240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625" y="2941638"/>
            <a:ext cx="2198688" cy="90487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3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5643563"/>
            <a:ext cx="1933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05425" y="6103938"/>
            <a:ext cx="1795463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3075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6261100"/>
            <a:ext cx="1444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5164138" y="1570038"/>
            <a:ext cx="6480175" cy="2811462"/>
          </a:xfrm>
          <a:prstGeom prst="rect">
            <a:avLst/>
          </a:prstGeom>
          <a:solidFill>
            <a:schemeClr val="accent6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7" name="Podtytuł 2"/>
          <p:cNvSpPr txBox="1">
            <a:spLocks/>
          </p:cNvSpPr>
          <p:nvPr/>
        </p:nvSpPr>
        <p:spPr bwMode="auto">
          <a:xfrm>
            <a:off x="5227638" y="2049463"/>
            <a:ext cx="64325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8000" b="1" baseline="30000">
                <a:solidFill>
                  <a:schemeClr val="bg1"/>
                </a:solidFill>
              </a:rPr>
              <a:t>MODLITWA ZNAKIEM WIARY 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8000" b="1" baseline="30000">
                <a:solidFill>
                  <a:schemeClr val="bg1"/>
                </a:solidFill>
              </a:rPr>
              <a:t>I NADZIEI</a:t>
            </a:r>
            <a:endParaRPr lang="pl-PL" altLang="pl-PL" sz="8000" baseline="30000">
              <a:solidFill>
                <a:schemeClr val="bg1"/>
              </a:solidFill>
            </a:endParaRPr>
          </a:p>
        </p:txBody>
      </p:sp>
      <p:pic>
        <p:nvPicPr>
          <p:cNvPr id="2" name="Picture 7" descr="D:\Pobrane\girl-15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27588" cy="724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D:\Pobrane\looking-3335105.jpg"/>
          <p:cNvPicPr>
            <a:picLocks noChangeAspect="1" noChangeArrowheads="1"/>
          </p:cNvPicPr>
          <p:nvPr/>
        </p:nvPicPr>
        <p:blipFill>
          <a:blip r:embed="rId2" cstate="print"/>
          <a:srcRect l="24686"/>
          <a:stretch>
            <a:fillRect/>
          </a:stretch>
        </p:blipFill>
        <p:spPr bwMode="auto">
          <a:xfrm>
            <a:off x="8939213" y="379413"/>
            <a:ext cx="3252787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4100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09575" y="1460500"/>
            <a:ext cx="5432425" cy="2906713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4103" name="pole tekstowe 16"/>
          <p:cNvSpPr txBox="1">
            <a:spLocks noChangeArrowheads="1"/>
          </p:cNvSpPr>
          <p:nvPr/>
        </p:nvSpPr>
        <p:spPr bwMode="auto">
          <a:xfrm>
            <a:off x="433388" y="1577975"/>
            <a:ext cx="536416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Tata obserwował swojego synka, który próbował unieść ciężki wazon z kwiatami. </a:t>
            </a:r>
          </a:p>
        </p:txBody>
      </p:sp>
      <p:pic>
        <p:nvPicPr>
          <p:cNvPr id="4104" name="Picture 11" descr="D:\Pobrane\tulips-790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613" y="2198688"/>
            <a:ext cx="22891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D:\Pobrane\looking-3335105.jpg"/>
          <p:cNvPicPr>
            <a:picLocks noChangeAspect="1" noChangeArrowheads="1"/>
          </p:cNvPicPr>
          <p:nvPr/>
        </p:nvPicPr>
        <p:blipFill>
          <a:blip r:embed="rId2" cstate="print"/>
          <a:srcRect l="24686"/>
          <a:stretch>
            <a:fillRect/>
          </a:stretch>
        </p:blipFill>
        <p:spPr bwMode="auto">
          <a:xfrm>
            <a:off x="8939213" y="379413"/>
            <a:ext cx="3252787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512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73075" y="627063"/>
            <a:ext cx="6554788" cy="507841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5127" name="pole tekstowe 16"/>
          <p:cNvSpPr txBox="1">
            <a:spLocks noChangeArrowheads="1"/>
          </p:cNvSpPr>
          <p:nvPr/>
        </p:nvSpPr>
        <p:spPr bwMode="auto">
          <a:xfrm>
            <a:off x="515938" y="655638"/>
            <a:ext cx="64436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Po kilku próbach maluch zrezygnował. Ojciec zapytał, czy wykorzystał już wszystkie możliwości. Syn odpowiedział, że tak. Na to tata odparł: „Nie, ponieważ nie poprosiłeś mnie </a:t>
            </a:r>
          </a:p>
          <a:p>
            <a:pPr algn="ctr"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o pomoc”.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obrane\praying-614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2275" y="-1270000"/>
            <a:ext cx="12614275" cy="84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614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396038" y="573088"/>
            <a:ext cx="5451475" cy="391636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6151" name="pole tekstowe 16"/>
          <p:cNvSpPr txBox="1">
            <a:spLocks noChangeArrowheads="1"/>
          </p:cNvSpPr>
          <p:nvPr/>
        </p:nvSpPr>
        <p:spPr bwMode="auto">
          <a:xfrm>
            <a:off x="6418263" y="582613"/>
            <a:ext cx="53641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4000">
                <a:solidFill>
                  <a:schemeClr val="bg1"/>
                </a:solidFill>
                <a:latin typeface="Georgia" pitchFamily="18" charset="0"/>
              </a:rPr>
              <a:t>Podobnie i Bóg zaprasza każdego człowieka do spotkania z Nim. Pragnie, byśmy z ufnością powierzali Jemu swoje życie.</a:t>
            </a:r>
            <a:endParaRPr lang="pl-PL" altLang="pl-PL" sz="400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obrane\prayer-1308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3538" y="0"/>
            <a:ext cx="14484351" cy="965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7172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31800" y="314325"/>
            <a:ext cx="6829425" cy="38623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7175" name="pole tekstowe 16"/>
          <p:cNvSpPr txBox="1">
            <a:spLocks noChangeArrowheads="1"/>
          </p:cNvSpPr>
          <p:nvPr/>
        </p:nvSpPr>
        <p:spPr bwMode="auto">
          <a:xfrm>
            <a:off x="447675" y="350838"/>
            <a:ext cx="66770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4000">
                <a:solidFill>
                  <a:schemeClr val="bg1"/>
                </a:solidFill>
                <a:latin typeface="Georgia" pitchFamily="18" charset="0"/>
              </a:rPr>
              <a:t>Modlitwa jest jednym </a:t>
            </a:r>
          </a:p>
          <a:p>
            <a:pPr algn="ctr" eaLnBrk="1" hangingPunct="1"/>
            <a:r>
              <a:rPr lang="pl-PL" sz="4000">
                <a:solidFill>
                  <a:schemeClr val="bg1"/>
                </a:solidFill>
                <a:latin typeface="Georgia" pitchFamily="18" charset="0"/>
              </a:rPr>
              <a:t>z największych zaszczytów człowieka. Rozmawiać </a:t>
            </a:r>
          </a:p>
          <a:p>
            <a:pPr algn="ctr" eaLnBrk="1" hangingPunct="1"/>
            <a:r>
              <a:rPr lang="pl-PL" sz="4000">
                <a:solidFill>
                  <a:schemeClr val="bg1"/>
                </a:solidFill>
                <a:latin typeface="Georgia" pitchFamily="18" charset="0"/>
              </a:rPr>
              <a:t>z Jezusem i nazywać </a:t>
            </a:r>
          </a:p>
          <a:p>
            <a:pPr algn="ctr" eaLnBrk="1" hangingPunct="1"/>
            <a:r>
              <a:rPr lang="pl-PL" sz="4000">
                <a:solidFill>
                  <a:schemeClr val="bg1"/>
                </a:solidFill>
                <a:latin typeface="Georgia" pitchFamily="18" charset="0"/>
              </a:rPr>
              <a:t>Go Przyjacielem, to ogromne wyróżnienie!</a:t>
            </a:r>
            <a:endParaRPr lang="pl-PL" altLang="pl-PL" sz="400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8195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84163" y="331788"/>
            <a:ext cx="11507787" cy="11191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8198" name="pole tekstowe 16"/>
          <p:cNvSpPr txBox="1">
            <a:spLocks noChangeArrowheads="1"/>
          </p:cNvSpPr>
          <p:nvPr/>
        </p:nvSpPr>
        <p:spPr bwMode="auto">
          <a:xfrm>
            <a:off x="327025" y="393700"/>
            <a:ext cx="113871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2800">
                <a:solidFill>
                  <a:schemeClr val="bg1"/>
                </a:solidFill>
                <a:latin typeface="Georgia" pitchFamily="18" charset="0"/>
              </a:rPr>
              <a:t>Sam Chrystus uczy nas, jak się modlić!</a:t>
            </a:r>
          </a:p>
          <a:p>
            <a:pPr algn="ctr" eaLnBrk="1" hangingPunct="1"/>
            <a:r>
              <a:rPr lang="pl-PL" altLang="pl-PL" sz="2800">
                <a:solidFill>
                  <a:schemeClr val="bg1"/>
                </a:solidFill>
                <a:latin typeface="Georgia" pitchFamily="18" charset="0"/>
              </a:rPr>
              <a:t>Sięgnij po Pismo Święte i odszukaj następujące fragmenty: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25438" y="2784475"/>
            <a:ext cx="5634037" cy="1109663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3" name="Prostokąt 12"/>
          <p:cNvSpPr/>
          <p:nvPr/>
        </p:nvSpPr>
        <p:spPr>
          <a:xfrm>
            <a:off x="6169025" y="2795588"/>
            <a:ext cx="5634038" cy="110966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4" name="Prostokąt 13"/>
          <p:cNvSpPr/>
          <p:nvPr/>
        </p:nvSpPr>
        <p:spPr>
          <a:xfrm>
            <a:off x="3916363" y="4119563"/>
            <a:ext cx="4217987" cy="110966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6" name="pole tekstowe 15"/>
          <p:cNvSpPr txBox="1">
            <a:spLocks noChangeArrowheads="1"/>
          </p:cNvSpPr>
          <p:nvPr/>
        </p:nvSpPr>
        <p:spPr bwMode="auto">
          <a:xfrm>
            <a:off x="287338" y="2689225"/>
            <a:ext cx="5640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7200">
                <a:solidFill>
                  <a:schemeClr val="bg1"/>
                </a:solidFill>
                <a:latin typeface="Georgia" pitchFamily="18" charset="0"/>
              </a:rPr>
              <a:t>Mt 18, 19-20</a:t>
            </a:r>
            <a:endParaRPr lang="pl-PL" sz="7200"/>
          </a:p>
        </p:txBody>
      </p:sp>
      <p:sp>
        <p:nvSpPr>
          <p:cNvPr id="18" name="pole tekstowe 17"/>
          <p:cNvSpPr txBox="1">
            <a:spLocks noChangeArrowheads="1"/>
          </p:cNvSpPr>
          <p:nvPr/>
        </p:nvSpPr>
        <p:spPr bwMode="auto">
          <a:xfrm>
            <a:off x="6159500" y="2674938"/>
            <a:ext cx="5640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7200">
                <a:solidFill>
                  <a:schemeClr val="bg1"/>
                </a:solidFill>
                <a:latin typeface="Georgia" pitchFamily="18" charset="0"/>
              </a:rPr>
              <a:t>Mt 7, 7-8</a:t>
            </a:r>
            <a:endParaRPr lang="pl-PL" sz="7200"/>
          </a:p>
        </p:txBody>
      </p:sp>
      <p:sp>
        <p:nvSpPr>
          <p:cNvPr id="19" name="pole tekstowe 18"/>
          <p:cNvSpPr txBox="1">
            <a:spLocks noChangeArrowheads="1"/>
          </p:cNvSpPr>
          <p:nvPr/>
        </p:nvSpPr>
        <p:spPr bwMode="auto">
          <a:xfrm>
            <a:off x="347663" y="3984625"/>
            <a:ext cx="11485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7200">
                <a:solidFill>
                  <a:schemeClr val="bg1"/>
                </a:solidFill>
                <a:latin typeface="Georgia" pitchFamily="18" charset="0"/>
              </a:rPr>
              <a:t>Mt 6, 6-8</a:t>
            </a:r>
            <a:endParaRPr lang="pl-PL" sz="7200"/>
          </a:p>
        </p:txBody>
      </p:sp>
      <p:sp>
        <p:nvSpPr>
          <p:cNvPr id="22" name="Strzałka w dół 21"/>
          <p:cNvSpPr/>
          <p:nvPr/>
        </p:nvSpPr>
        <p:spPr>
          <a:xfrm>
            <a:off x="5254625" y="1601788"/>
            <a:ext cx="1582738" cy="105886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build="allAtOnce"/>
      <p:bldP spid="1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9219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221" name="pole tekstowe 6"/>
          <p:cNvSpPr txBox="1">
            <a:spLocks noChangeArrowheads="1"/>
          </p:cNvSpPr>
          <p:nvPr/>
        </p:nvSpPr>
        <p:spPr bwMode="auto">
          <a:xfrm>
            <a:off x="631825" y="677863"/>
            <a:ext cx="10895013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4000" b="1" baseline="30000"/>
              <a:t>BIBLIOGRAFIA</a:t>
            </a:r>
          </a:p>
          <a:p>
            <a:pPr eaLnBrk="1" hangingPunct="1"/>
            <a:endParaRPr lang="pl-PL" altLang="pl-PL" sz="3600" baseline="30000"/>
          </a:p>
          <a:p>
            <a:pPr eaLnBrk="1" hangingPunct="1"/>
            <a:r>
              <a:rPr lang="pl-PL" altLang="pl-PL" sz="3200" i="1" baseline="30000"/>
              <a:t>Jestem chrześcijaninem. Podręcznik dla klasy czwartej szkoły podstawowej,</a:t>
            </a:r>
            <a:r>
              <a:rPr lang="pl-PL" altLang="pl-PL" sz="3200" baseline="30000"/>
              <a:t> red. ks. prof. J. Szpet, D. Jackowiak. Wydawnictwo Święty Wojciech, Poznań 2011, s. 134-135.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i="1" baseline="30000"/>
              <a:t>Jestem chrześcijaninem. Poradnik metodyczny. Czwarta klasa szkoły podstawowej,</a:t>
            </a:r>
            <a:br>
              <a:rPr lang="pl-PL" altLang="pl-PL" sz="3200" i="1" baseline="30000"/>
            </a:br>
            <a:r>
              <a:rPr lang="pl-PL" altLang="pl-PL" sz="3200" baseline="30000"/>
              <a:t>red. ks. prof. J. Szpet, D. Jackowiak. Wydawnictwo Święty Wojciech, Poznań 2011, </a:t>
            </a:r>
          </a:p>
          <a:p>
            <a:pPr eaLnBrk="1" hangingPunct="1"/>
            <a:r>
              <a:rPr lang="pl-PL" altLang="pl-PL" sz="3200" baseline="30000"/>
              <a:t>s. 182-183.</a:t>
            </a:r>
          </a:p>
          <a:p>
            <a:pPr eaLnBrk="1" hangingPunct="1"/>
            <a:endParaRPr lang="pl-PL" altLang="pl-PL" sz="4000" baseline="30000"/>
          </a:p>
          <a:p>
            <a:pPr eaLnBrk="1" hangingPunct="1"/>
            <a:r>
              <a:rPr lang="pl-PL" altLang="pl-PL" sz="4000" b="1" baseline="30000"/>
              <a:t>FOTOGRAFIE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baseline="30000"/>
              <a:t>pixabay.com</a:t>
            </a:r>
          </a:p>
          <a:p>
            <a:pPr eaLnBrk="1" hangingPunct="1"/>
            <a:r>
              <a:rPr lang="pl-PL" altLang="pl-PL">
                <a:latin typeface="Calibri" pitchFamily="34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191</Words>
  <Application>Microsoft Office PowerPoint</Application>
  <PresentationFormat>Niestandardowy</PresentationFormat>
  <Paragraphs>35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Calibri</vt:lpstr>
      <vt:lpstr>Fira Sans</vt:lpstr>
      <vt:lpstr>Georgia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90</cp:revision>
  <dcterms:created xsi:type="dcterms:W3CDTF">2017-07-14T09:59:13Z</dcterms:created>
  <dcterms:modified xsi:type="dcterms:W3CDTF">2018-05-15T18:59:08Z</dcterms:modified>
</cp:coreProperties>
</file>