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8" r:id="rId4"/>
    <p:sldId id="271" r:id="rId5"/>
    <p:sldId id="272" r:id="rId6"/>
    <p:sldId id="273" r:id="rId7"/>
    <p:sldId id="270" r:id="rId8"/>
    <p:sldId id="261" r:id="rId9"/>
  </p:sldIdLst>
  <p:sldSz cx="12192000" cy="6858000"/>
  <p:notesSz cx="6858000" cy="9144000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AD47"/>
    <a:srgbClr val="C10B2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776" autoAdjust="0"/>
    <p:restoredTop sz="94660"/>
  </p:normalViewPr>
  <p:slideViewPr>
    <p:cSldViewPr snapToGrid="0">
      <p:cViewPr>
        <p:scale>
          <a:sx n="70" d="100"/>
          <a:sy n="70" d="100"/>
        </p:scale>
        <p:origin x="-684" y="-2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090471-ECA8-4EC8-B48B-DE2CC0285BDC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6B659B-700F-48F3-A1D5-0DB1FE7F4A58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5A5E2F-97C5-4E9E-BB83-9D5CD49D1DCD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21A270-4BCB-4886-BB3C-36F7B1792B95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BDA14A-02B6-4062-B0A1-823B8B20D064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7C551B-0734-4F15-93F5-8133EB39594A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BFB256-5C45-4535-80C8-2891C911407B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4D3304-E6AA-47B5-8CBE-F78EEDCA2A21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D4BD4E-2A63-4700-8AD2-0AA149950363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4CCD58-722A-4F0A-BEA0-DEFB17C9C600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601AEB-687D-4078-9D15-DD74A2967752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100775-BA30-48AC-9DEA-F30F2FD15AB0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DBDC24-1F6B-458F-B464-053178AFE7EE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ED9E98-BF18-4EBE-922A-05637D0C8540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39D13D-4066-4D42-BA2C-910AF79FB42C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3E68D-9325-4EA2-9C71-63910919845A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FF7F07-0884-4DEE-95C7-6A6399E5C4C8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C0FF21-A82F-48E5-AA29-C048D6499F46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8FF9F-5380-4661-93D2-4419BC53080A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AB00A1-49CD-4068-A2C1-2774CFBB964A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161353-B41B-4046-8EC5-F5683345063A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41AB24-490B-4C11-803F-9C4284D55530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266E5B4-2222-46C0-8BB1-EA32632C34D6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0A537878-8B95-4B85-B586-5359D139F160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Podtytuł 2"/>
          <p:cNvSpPr>
            <a:spLocks noGrp="1"/>
          </p:cNvSpPr>
          <p:nvPr>
            <p:ph type="subTitle" idx="1"/>
          </p:nvPr>
        </p:nvSpPr>
        <p:spPr>
          <a:xfrm>
            <a:off x="1524000" y="1558925"/>
            <a:ext cx="9144000" cy="1655763"/>
          </a:xfrm>
        </p:spPr>
        <p:txBody>
          <a:bodyPr/>
          <a:lstStyle/>
          <a:p>
            <a:pPr eaLnBrk="1" hangingPunct="1"/>
            <a:r>
              <a:rPr lang="pl-PL" altLang="pl-PL" sz="6000" baseline="30000" dirty="0" smtClean="0">
                <a:latin typeface="Arial" charset="0"/>
                <a:ea typeface="Fira Sans" pitchFamily="34" charset="0"/>
                <a:cs typeface="Arial" charset="0"/>
              </a:rPr>
              <a:t>PREZENTACJA DLA KLASY 4 SP</a:t>
            </a:r>
          </a:p>
          <a:p>
            <a:pPr eaLnBrk="1" hangingPunct="1"/>
            <a:r>
              <a:rPr lang="pl-PL" altLang="pl-PL" sz="6000" baseline="30000" dirty="0" smtClean="0">
                <a:latin typeface="Arial" charset="0"/>
                <a:ea typeface="Fira Sans" pitchFamily="34" charset="0"/>
                <a:cs typeface="Arial" charset="0"/>
              </a:rPr>
              <a:t>DO LEKCJI 48</a:t>
            </a:r>
          </a:p>
          <a:p>
            <a:pPr eaLnBrk="1" hangingPunct="1"/>
            <a:endParaRPr lang="pl-PL" altLang="pl-PL" sz="6000" baseline="30000" dirty="0" smtClean="0">
              <a:latin typeface="Fira Sans" pitchFamily="34" charset="0"/>
              <a:ea typeface="Fira Sans" pitchFamily="34" charset="0"/>
              <a:cs typeface="Arial" charset="0"/>
            </a:endParaRPr>
          </a:p>
        </p:txBody>
      </p:sp>
      <p:sp>
        <p:nvSpPr>
          <p:cNvPr id="2051" name="Podtytuł 2"/>
          <p:cNvSpPr txBox="1">
            <a:spLocks/>
          </p:cNvSpPr>
          <p:nvPr/>
        </p:nvSpPr>
        <p:spPr bwMode="auto">
          <a:xfrm>
            <a:off x="0" y="3700463"/>
            <a:ext cx="12192000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6000" b="1" baseline="30000"/>
              <a:t>MODLITWA ZNAKIEM WIARY I NADZIEI</a:t>
            </a:r>
          </a:p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endParaRPr lang="pl-PL" altLang="pl-PL" sz="2400">
              <a:latin typeface="Calibri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5000625" y="2941638"/>
            <a:ext cx="2198688" cy="90487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2053" name="Obraz 7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29213" y="5643563"/>
            <a:ext cx="193357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5305425" y="6103938"/>
            <a:ext cx="1795463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3075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76875" y="6261100"/>
            <a:ext cx="1444625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5164138" y="1570038"/>
            <a:ext cx="6480175" cy="2811462"/>
          </a:xfrm>
          <a:prstGeom prst="rect">
            <a:avLst/>
          </a:prstGeom>
          <a:solidFill>
            <a:schemeClr val="accent6">
              <a:lumMod val="75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3077" name="Podtytuł 2"/>
          <p:cNvSpPr txBox="1">
            <a:spLocks/>
          </p:cNvSpPr>
          <p:nvPr/>
        </p:nvSpPr>
        <p:spPr bwMode="auto">
          <a:xfrm>
            <a:off x="5227638" y="2049463"/>
            <a:ext cx="6432550" cy="124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8000" b="1" baseline="30000">
                <a:solidFill>
                  <a:schemeClr val="bg1"/>
                </a:solidFill>
              </a:rPr>
              <a:t>MODLITWA ZNAKIEM WIARY </a:t>
            </a:r>
          </a:p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8000" b="1" baseline="30000">
                <a:solidFill>
                  <a:schemeClr val="bg1"/>
                </a:solidFill>
              </a:rPr>
              <a:t>I NADZIEI</a:t>
            </a:r>
            <a:endParaRPr lang="pl-PL" altLang="pl-PL" sz="8000" baseline="30000">
              <a:solidFill>
                <a:schemeClr val="bg1"/>
              </a:solidFill>
            </a:endParaRPr>
          </a:p>
        </p:txBody>
      </p:sp>
      <p:pic>
        <p:nvPicPr>
          <p:cNvPr id="2" name="Picture 7" descr="D:\Pobrane\girl-157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827588" cy="724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tl" rotWithShape="0">
              <a:srgbClr val="333333">
                <a:alpha val="64999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9" descr="D:\Pobrane\looking-3335105.jpg"/>
          <p:cNvPicPr>
            <a:picLocks noChangeAspect="1" noChangeArrowheads="1"/>
          </p:cNvPicPr>
          <p:nvPr/>
        </p:nvPicPr>
        <p:blipFill>
          <a:blip r:embed="rId2" cstate="print"/>
          <a:srcRect l="24686"/>
          <a:stretch>
            <a:fillRect/>
          </a:stretch>
        </p:blipFill>
        <p:spPr bwMode="auto">
          <a:xfrm>
            <a:off x="8939213" y="379413"/>
            <a:ext cx="3252787" cy="6478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4100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409575" y="1460500"/>
            <a:ext cx="5432425" cy="2906713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4103" name="pole tekstowe 16"/>
          <p:cNvSpPr txBox="1">
            <a:spLocks noChangeArrowheads="1"/>
          </p:cNvSpPr>
          <p:nvPr/>
        </p:nvSpPr>
        <p:spPr bwMode="auto">
          <a:xfrm>
            <a:off x="433388" y="1577975"/>
            <a:ext cx="5364162" cy="255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4000">
                <a:solidFill>
                  <a:schemeClr val="bg1"/>
                </a:solidFill>
                <a:latin typeface="Georgia" pitchFamily="18" charset="0"/>
              </a:rPr>
              <a:t>Tata obserwował swojego synka, który próbował unieść ciężki wazon z kwiatami. </a:t>
            </a:r>
          </a:p>
        </p:txBody>
      </p:sp>
      <p:pic>
        <p:nvPicPr>
          <p:cNvPr id="4104" name="Picture 11" descr="D:\Pobrane\tulips-79034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51613" y="2198688"/>
            <a:ext cx="2289175" cy="343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9" descr="D:\Pobrane\looking-3335105.jpg"/>
          <p:cNvPicPr>
            <a:picLocks noChangeAspect="1" noChangeArrowheads="1"/>
          </p:cNvPicPr>
          <p:nvPr/>
        </p:nvPicPr>
        <p:blipFill>
          <a:blip r:embed="rId2" cstate="print"/>
          <a:srcRect l="24686"/>
          <a:stretch>
            <a:fillRect/>
          </a:stretch>
        </p:blipFill>
        <p:spPr bwMode="auto">
          <a:xfrm>
            <a:off x="8939213" y="379413"/>
            <a:ext cx="3252787" cy="6478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5124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473075" y="627063"/>
            <a:ext cx="6554788" cy="5078412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5127" name="pole tekstowe 16"/>
          <p:cNvSpPr txBox="1">
            <a:spLocks noChangeArrowheads="1"/>
          </p:cNvSpPr>
          <p:nvPr/>
        </p:nvSpPr>
        <p:spPr bwMode="auto">
          <a:xfrm>
            <a:off x="515938" y="655638"/>
            <a:ext cx="6443662" cy="501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4000">
                <a:solidFill>
                  <a:schemeClr val="bg1"/>
                </a:solidFill>
                <a:latin typeface="Georgia" pitchFamily="18" charset="0"/>
              </a:rPr>
              <a:t>Po kilku próbach maluch zrezygnował. Ojciec zapytał, czy wykorzystał już wszystkie możliwości. Syn odpowiedział, że tak. Na to tata odparł: „Nie, ponieważ nie poprosiłeś mnie </a:t>
            </a:r>
          </a:p>
          <a:p>
            <a:pPr algn="ctr" eaLnBrk="1" hangingPunct="1"/>
            <a:r>
              <a:rPr lang="pl-PL" altLang="pl-PL" sz="4000">
                <a:solidFill>
                  <a:schemeClr val="bg1"/>
                </a:solidFill>
                <a:latin typeface="Georgia" pitchFamily="18" charset="0"/>
              </a:rPr>
              <a:t>o pomoc”.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Pobrane\praying-6143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2275" y="-1270000"/>
            <a:ext cx="12614275" cy="841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6148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6396038" y="573088"/>
            <a:ext cx="5451475" cy="3916362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6151" name="pole tekstowe 16"/>
          <p:cNvSpPr txBox="1">
            <a:spLocks noChangeArrowheads="1"/>
          </p:cNvSpPr>
          <p:nvPr/>
        </p:nvSpPr>
        <p:spPr bwMode="auto">
          <a:xfrm>
            <a:off x="6418263" y="582613"/>
            <a:ext cx="5364162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sz="4000">
                <a:solidFill>
                  <a:schemeClr val="bg1"/>
                </a:solidFill>
                <a:latin typeface="Georgia" pitchFamily="18" charset="0"/>
              </a:rPr>
              <a:t>Podobnie i Bóg zaprasza każdego człowieka do spotkania z Nim. Pragnie, byśmy z ufnością powierzali Jemu swoje życie.</a:t>
            </a:r>
            <a:endParaRPr lang="pl-PL" altLang="pl-PL" sz="4000">
              <a:solidFill>
                <a:schemeClr val="bg1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Pobrane\prayer-13086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3538" y="0"/>
            <a:ext cx="14484351" cy="9656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7172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431800" y="314325"/>
            <a:ext cx="6829425" cy="386238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7175" name="pole tekstowe 16"/>
          <p:cNvSpPr txBox="1">
            <a:spLocks noChangeArrowheads="1"/>
          </p:cNvSpPr>
          <p:nvPr/>
        </p:nvSpPr>
        <p:spPr bwMode="auto">
          <a:xfrm>
            <a:off x="447675" y="350838"/>
            <a:ext cx="6677025" cy="378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sz="4000">
                <a:solidFill>
                  <a:schemeClr val="bg1"/>
                </a:solidFill>
                <a:latin typeface="Georgia" pitchFamily="18" charset="0"/>
              </a:rPr>
              <a:t>Modlitwa jest jednym </a:t>
            </a:r>
          </a:p>
          <a:p>
            <a:pPr algn="ctr" eaLnBrk="1" hangingPunct="1"/>
            <a:r>
              <a:rPr lang="pl-PL" sz="4000">
                <a:solidFill>
                  <a:schemeClr val="bg1"/>
                </a:solidFill>
                <a:latin typeface="Georgia" pitchFamily="18" charset="0"/>
              </a:rPr>
              <a:t>z największych zaszczytów człowieka. Rozmawiać </a:t>
            </a:r>
          </a:p>
          <a:p>
            <a:pPr algn="ctr" eaLnBrk="1" hangingPunct="1"/>
            <a:r>
              <a:rPr lang="pl-PL" sz="4000">
                <a:solidFill>
                  <a:schemeClr val="bg1"/>
                </a:solidFill>
                <a:latin typeface="Georgia" pitchFamily="18" charset="0"/>
              </a:rPr>
              <a:t>z Jezusem i nazywać </a:t>
            </a:r>
          </a:p>
          <a:p>
            <a:pPr algn="ctr" eaLnBrk="1" hangingPunct="1"/>
            <a:r>
              <a:rPr lang="pl-PL" sz="4000">
                <a:solidFill>
                  <a:schemeClr val="bg1"/>
                </a:solidFill>
                <a:latin typeface="Georgia" pitchFamily="18" charset="0"/>
              </a:rPr>
              <a:t>Go Przyjacielem, to ogromne wyróżnienie!</a:t>
            </a:r>
            <a:endParaRPr lang="pl-PL" altLang="pl-PL" sz="4000">
              <a:solidFill>
                <a:schemeClr val="bg1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8195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284163" y="331788"/>
            <a:ext cx="11507787" cy="1119187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8198" name="pole tekstowe 16"/>
          <p:cNvSpPr txBox="1">
            <a:spLocks noChangeArrowheads="1"/>
          </p:cNvSpPr>
          <p:nvPr/>
        </p:nvSpPr>
        <p:spPr bwMode="auto">
          <a:xfrm>
            <a:off x="327025" y="393700"/>
            <a:ext cx="11387138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sz="2800">
                <a:solidFill>
                  <a:schemeClr val="bg1"/>
                </a:solidFill>
                <a:latin typeface="Georgia" pitchFamily="18" charset="0"/>
              </a:rPr>
              <a:t>Sam Chrystus uczy nas, jak się modlić!</a:t>
            </a:r>
          </a:p>
          <a:p>
            <a:pPr algn="ctr" eaLnBrk="1" hangingPunct="1"/>
            <a:r>
              <a:rPr lang="pl-PL" altLang="pl-PL" sz="2800">
                <a:solidFill>
                  <a:schemeClr val="bg1"/>
                </a:solidFill>
                <a:latin typeface="Georgia" pitchFamily="18" charset="0"/>
              </a:rPr>
              <a:t>Sięgnij po Pismo Święte i odszukaj następujące fragmenty:</a:t>
            </a:r>
          </a:p>
        </p:txBody>
      </p:sp>
      <p:sp>
        <p:nvSpPr>
          <p:cNvPr id="10" name="Prostokąt 9"/>
          <p:cNvSpPr/>
          <p:nvPr/>
        </p:nvSpPr>
        <p:spPr>
          <a:xfrm>
            <a:off x="325438" y="2784475"/>
            <a:ext cx="5634037" cy="1109663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3" name="Prostokąt 12"/>
          <p:cNvSpPr/>
          <p:nvPr/>
        </p:nvSpPr>
        <p:spPr>
          <a:xfrm>
            <a:off x="6169025" y="2795588"/>
            <a:ext cx="5634038" cy="1109662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4" name="Prostokąt 13"/>
          <p:cNvSpPr/>
          <p:nvPr/>
        </p:nvSpPr>
        <p:spPr>
          <a:xfrm>
            <a:off x="3916363" y="4119563"/>
            <a:ext cx="4217987" cy="1109662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6" name="pole tekstowe 15"/>
          <p:cNvSpPr txBox="1">
            <a:spLocks noChangeArrowheads="1"/>
          </p:cNvSpPr>
          <p:nvPr/>
        </p:nvSpPr>
        <p:spPr bwMode="auto">
          <a:xfrm>
            <a:off x="287338" y="2689225"/>
            <a:ext cx="564038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7200">
                <a:solidFill>
                  <a:schemeClr val="bg1"/>
                </a:solidFill>
                <a:latin typeface="Georgia" pitchFamily="18" charset="0"/>
              </a:rPr>
              <a:t>Mt 18, 19-20</a:t>
            </a:r>
            <a:endParaRPr lang="pl-PL" sz="7200"/>
          </a:p>
        </p:txBody>
      </p:sp>
      <p:sp>
        <p:nvSpPr>
          <p:cNvPr id="18" name="pole tekstowe 17"/>
          <p:cNvSpPr txBox="1">
            <a:spLocks noChangeArrowheads="1"/>
          </p:cNvSpPr>
          <p:nvPr/>
        </p:nvSpPr>
        <p:spPr bwMode="auto">
          <a:xfrm>
            <a:off x="6159500" y="2674938"/>
            <a:ext cx="564038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7200">
                <a:solidFill>
                  <a:schemeClr val="bg1"/>
                </a:solidFill>
                <a:latin typeface="Georgia" pitchFamily="18" charset="0"/>
              </a:rPr>
              <a:t>Mt 7, 7-8</a:t>
            </a:r>
            <a:endParaRPr lang="pl-PL" sz="7200"/>
          </a:p>
        </p:txBody>
      </p:sp>
      <p:sp>
        <p:nvSpPr>
          <p:cNvPr id="19" name="pole tekstowe 18"/>
          <p:cNvSpPr txBox="1">
            <a:spLocks noChangeArrowheads="1"/>
          </p:cNvSpPr>
          <p:nvPr/>
        </p:nvSpPr>
        <p:spPr bwMode="auto">
          <a:xfrm>
            <a:off x="347663" y="3984625"/>
            <a:ext cx="1148556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7200">
                <a:solidFill>
                  <a:schemeClr val="bg1"/>
                </a:solidFill>
                <a:latin typeface="Georgia" pitchFamily="18" charset="0"/>
              </a:rPr>
              <a:t>Mt 6, 6-8</a:t>
            </a:r>
            <a:endParaRPr lang="pl-PL" sz="7200"/>
          </a:p>
        </p:txBody>
      </p:sp>
      <p:sp>
        <p:nvSpPr>
          <p:cNvPr id="22" name="Strzałka w dół 21"/>
          <p:cNvSpPr/>
          <p:nvPr/>
        </p:nvSpPr>
        <p:spPr>
          <a:xfrm>
            <a:off x="5254625" y="1601788"/>
            <a:ext cx="1582738" cy="1058862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allAtOnce"/>
      <p:bldP spid="18" grpId="0" build="allAtOnce"/>
      <p:bldP spid="19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9219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221" name="pole tekstowe 6"/>
          <p:cNvSpPr txBox="1">
            <a:spLocks noChangeArrowheads="1"/>
          </p:cNvSpPr>
          <p:nvPr/>
        </p:nvSpPr>
        <p:spPr bwMode="auto">
          <a:xfrm>
            <a:off x="631825" y="677863"/>
            <a:ext cx="10895013" cy="459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4000" b="1" baseline="30000"/>
              <a:t>BIBLIOGRAFIA</a:t>
            </a:r>
          </a:p>
          <a:p>
            <a:pPr eaLnBrk="1" hangingPunct="1"/>
            <a:endParaRPr lang="pl-PL" altLang="pl-PL" sz="3600" baseline="30000"/>
          </a:p>
          <a:p>
            <a:pPr eaLnBrk="1" hangingPunct="1"/>
            <a:r>
              <a:rPr lang="pl-PL" altLang="pl-PL" sz="3200" i="1" baseline="30000"/>
              <a:t>Jestem chrześcijaninem. Podręcznik dla klasy czwartej szkoły podstawowej,</a:t>
            </a:r>
            <a:r>
              <a:rPr lang="pl-PL" altLang="pl-PL" sz="3200" baseline="30000"/>
              <a:t> red. ks. prof. J. Szpet, D. Jackowiak. Wydawnictwo Święty Wojciech, Poznań 2011, s. 134-135.</a:t>
            </a:r>
          </a:p>
          <a:p>
            <a:pPr eaLnBrk="1" hangingPunct="1"/>
            <a:endParaRPr lang="pl-PL" altLang="pl-PL" sz="3200" baseline="30000"/>
          </a:p>
          <a:p>
            <a:pPr eaLnBrk="1" hangingPunct="1"/>
            <a:r>
              <a:rPr lang="pl-PL" altLang="pl-PL" sz="3200" i="1" baseline="30000"/>
              <a:t>Jestem chrześcijaninem. Poradnik metodyczny. Czwarta klasa szkoły podstawowej,</a:t>
            </a:r>
            <a:br>
              <a:rPr lang="pl-PL" altLang="pl-PL" sz="3200" i="1" baseline="30000"/>
            </a:br>
            <a:r>
              <a:rPr lang="pl-PL" altLang="pl-PL" sz="3200" baseline="30000"/>
              <a:t>red. ks. prof. J. Szpet, D. Jackowiak. Wydawnictwo Święty Wojciech, Poznań 2011, </a:t>
            </a:r>
          </a:p>
          <a:p>
            <a:pPr eaLnBrk="1" hangingPunct="1"/>
            <a:r>
              <a:rPr lang="pl-PL" altLang="pl-PL" sz="3200" baseline="30000"/>
              <a:t>s. 182-183.</a:t>
            </a:r>
          </a:p>
          <a:p>
            <a:pPr eaLnBrk="1" hangingPunct="1"/>
            <a:endParaRPr lang="pl-PL" altLang="pl-PL" sz="4000" baseline="30000"/>
          </a:p>
          <a:p>
            <a:pPr eaLnBrk="1" hangingPunct="1"/>
            <a:r>
              <a:rPr lang="pl-PL" altLang="pl-PL" sz="4000" b="1" baseline="30000"/>
              <a:t>FOTOGRAFIE</a:t>
            </a:r>
          </a:p>
          <a:p>
            <a:pPr eaLnBrk="1" hangingPunct="1"/>
            <a:endParaRPr lang="pl-PL" altLang="pl-PL" sz="3200" baseline="30000"/>
          </a:p>
          <a:p>
            <a:pPr eaLnBrk="1" hangingPunct="1"/>
            <a:r>
              <a:rPr lang="pl-PL" altLang="pl-PL" sz="3200" baseline="30000"/>
              <a:t>pixabay.com</a:t>
            </a:r>
          </a:p>
          <a:p>
            <a:pPr eaLnBrk="1" hangingPunct="1"/>
            <a:r>
              <a:rPr lang="pl-PL" altLang="pl-PL">
                <a:latin typeface="Calibri" pitchFamily="34" charset="0"/>
              </a:rPr>
              <a:t>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662</TotalTime>
  <Words>191</Words>
  <Application>Microsoft Office PowerPoint</Application>
  <PresentationFormat>Niestandardowy</PresentationFormat>
  <Paragraphs>35</Paragraphs>
  <Slides>8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14" baseType="lpstr">
      <vt:lpstr>Arial</vt:lpstr>
      <vt:lpstr>Calibri Light</vt:lpstr>
      <vt:lpstr>Calibri</vt:lpstr>
      <vt:lpstr>Fira Sans</vt:lpstr>
      <vt:lpstr>Georgia</vt:lpstr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90</cp:revision>
  <dcterms:created xsi:type="dcterms:W3CDTF">2017-07-14T09:59:13Z</dcterms:created>
  <dcterms:modified xsi:type="dcterms:W3CDTF">2018-05-15T18:59:08Z</dcterms:modified>
</cp:coreProperties>
</file>