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61" r:id="rId7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C10B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6" autoAdjust="0"/>
    <p:restoredTop sz="94660"/>
  </p:normalViewPr>
  <p:slideViewPr>
    <p:cSldViewPr snapToGrid="0">
      <p:cViewPr>
        <p:scale>
          <a:sx n="90" d="100"/>
          <a:sy n="9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B677-FE50-420A-AB47-0863FA17AA80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DFA0-3F55-4E91-BBA3-8A2D878E419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703F0-A3F7-4EF1-98B6-1154BBD7A795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02C5A-4127-4067-842E-9D2D1B5282D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E5444-37A1-4C7D-9D6A-89A33B7D833F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798E8-F6E4-4E7D-B737-43FB1168EA9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6601E-41BA-4274-B245-95CD37551E98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8D839-5419-4F2E-8180-DA9AED22147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856FB-F12C-4F43-961C-92C6F5F8AF04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B336B-C416-4BEE-821F-E911961B72E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EF1F3-EEF2-4F6D-81B5-5A02B463E74A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BDC9-5473-4424-9D61-4750DB19DAC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0516-223F-404B-99C6-65A683A0927C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9D6C-FEF5-4DC3-9ED8-549D1E16A2F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E947B-D463-429C-A451-500A99FE03EB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606B3-9693-4EA4-9C1A-0BF3E2D9402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379EB-4334-4678-B7FD-20838C7FD423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CAB2F-2C8B-4A0A-A03B-5BD29BDE78D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8A54-4C25-40D0-BFDF-3DA5D02ADDF7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99D21-B35A-423A-9091-70BA82FD7B8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4926-8E45-46E8-865C-2D8E40E1BA20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D4C95-CF8A-41F6-BC59-94842B957DA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625723-88BA-4C4D-BB13-70B4006A6F97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EDF169C-B403-4AC9-81A6-A7B7306A636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odtytuł 2"/>
          <p:cNvSpPr>
            <a:spLocks noGrp="1"/>
          </p:cNvSpPr>
          <p:nvPr>
            <p:ph type="subTitle" idx="1"/>
          </p:nvPr>
        </p:nvSpPr>
        <p:spPr>
          <a:xfrm>
            <a:off x="1524000" y="1558925"/>
            <a:ext cx="9144000" cy="1655763"/>
          </a:xfrm>
        </p:spPr>
        <p:txBody>
          <a:bodyPr/>
          <a:lstStyle/>
          <a:p>
            <a:pPr eaLnBrk="1" hangingPunct="1"/>
            <a:r>
              <a:rPr lang="pl-PL" altLang="pl-PL" sz="6000" baseline="30000" dirty="0" smtClean="0">
                <a:latin typeface="Arial" charset="0"/>
                <a:ea typeface="Fira Sans" pitchFamily="34" charset="0"/>
                <a:cs typeface="Arial" charset="0"/>
              </a:rPr>
              <a:t>PREZENTACJA DLA KLASY 4 SP</a:t>
            </a:r>
          </a:p>
          <a:p>
            <a:pPr eaLnBrk="1" hangingPunct="1"/>
            <a:r>
              <a:rPr lang="pl-PL" altLang="pl-PL" sz="6000" baseline="30000" dirty="0" smtClean="0">
                <a:latin typeface="Arial" charset="0"/>
                <a:ea typeface="Fira Sans" pitchFamily="34" charset="0"/>
                <a:cs typeface="Arial" charset="0"/>
              </a:rPr>
              <a:t>DO LEKCJI 47</a:t>
            </a:r>
          </a:p>
          <a:p>
            <a:pPr eaLnBrk="1" hangingPunct="1"/>
            <a:endParaRPr lang="pl-PL" altLang="pl-PL" sz="6000" baseline="30000" dirty="0" smtClean="0">
              <a:latin typeface="Fira Sans" pitchFamily="34" charset="0"/>
              <a:ea typeface="Fira Sans" pitchFamily="34" charset="0"/>
              <a:cs typeface="Arial" charset="0"/>
            </a:endParaRPr>
          </a:p>
        </p:txBody>
      </p:sp>
      <p:sp>
        <p:nvSpPr>
          <p:cNvPr id="2051" name="Podtytuł 2"/>
          <p:cNvSpPr txBox="1">
            <a:spLocks/>
          </p:cNvSpPr>
          <p:nvPr/>
        </p:nvSpPr>
        <p:spPr bwMode="auto">
          <a:xfrm>
            <a:off x="0" y="3700463"/>
            <a:ext cx="12192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altLang="pl-PL" sz="6000" b="1" baseline="30000"/>
              <a:t>MÓJ ANIOŁ STRÓŻ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l-PL" altLang="pl-PL" sz="2400">
              <a:latin typeface="Calibri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000625" y="2941638"/>
            <a:ext cx="2198688" cy="90487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53" name="Obraz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9213" y="5643563"/>
            <a:ext cx="1933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305425" y="6103938"/>
            <a:ext cx="1795463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3075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75" y="6261100"/>
            <a:ext cx="14446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5218113" y="2065338"/>
            <a:ext cx="6480175" cy="2301875"/>
          </a:xfrm>
          <a:prstGeom prst="rect">
            <a:avLst/>
          </a:prstGeom>
          <a:solidFill>
            <a:schemeClr val="accent6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77" name="Podtytuł 2"/>
          <p:cNvSpPr txBox="1">
            <a:spLocks/>
          </p:cNvSpPr>
          <p:nvPr/>
        </p:nvSpPr>
        <p:spPr bwMode="auto">
          <a:xfrm>
            <a:off x="5281613" y="2663825"/>
            <a:ext cx="643255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altLang="pl-PL" sz="8000" b="1" baseline="30000">
                <a:solidFill>
                  <a:schemeClr val="bg1"/>
                </a:solidFill>
              </a:rPr>
              <a:t>MÓJ ANIOŁ 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altLang="pl-PL" sz="8000" b="1" baseline="30000">
                <a:solidFill>
                  <a:schemeClr val="bg1"/>
                </a:solidFill>
              </a:rPr>
              <a:t>STRÓŻ</a:t>
            </a:r>
            <a:endParaRPr lang="pl-PL" altLang="pl-PL" sz="8000" baseline="30000">
              <a:solidFill>
                <a:schemeClr val="bg1"/>
              </a:solidFill>
            </a:endParaRPr>
          </a:p>
        </p:txBody>
      </p:sp>
      <p:pic>
        <p:nvPicPr>
          <p:cNvPr id="3079" name="Picture 7" descr="D:\Pobrane\statue-2060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8288"/>
            <a:ext cx="4876800" cy="7315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D:\Pobrane\angel-1470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0225"/>
            <a:ext cx="12509500" cy="834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4100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73075" y="2838450"/>
            <a:ext cx="5451475" cy="3152775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4103" name="pole tekstowe 16"/>
          <p:cNvSpPr txBox="1">
            <a:spLocks noChangeArrowheads="1"/>
          </p:cNvSpPr>
          <p:nvPr/>
        </p:nvSpPr>
        <p:spPr bwMode="auto">
          <a:xfrm>
            <a:off x="515938" y="2916238"/>
            <a:ext cx="5364162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sz="2800">
                <a:solidFill>
                  <a:schemeClr val="bg1"/>
                </a:solidFill>
                <a:latin typeface="Georgia" pitchFamily="18" charset="0"/>
              </a:rPr>
              <a:t>Aniele Boży, Stróżu mój,</a:t>
            </a:r>
            <a:br>
              <a:rPr lang="pl-PL" sz="280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>
                <a:solidFill>
                  <a:schemeClr val="bg1"/>
                </a:solidFill>
                <a:latin typeface="Georgia" pitchFamily="18" charset="0"/>
              </a:rPr>
              <a:t>Ty zawsze przy mnie stój.</a:t>
            </a:r>
            <a:br>
              <a:rPr lang="pl-PL" sz="280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>
                <a:solidFill>
                  <a:schemeClr val="bg1"/>
                </a:solidFill>
                <a:latin typeface="Georgia" pitchFamily="18" charset="0"/>
              </a:rPr>
              <a:t>Rano, wieczór, we dnie, w nocy,</a:t>
            </a:r>
            <a:br>
              <a:rPr lang="pl-PL" sz="280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>
                <a:solidFill>
                  <a:schemeClr val="bg1"/>
                </a:solidFill>
                <a:latin typeface="Georgia" pitchFamily="18" charset="0"/>
              </a:rPr>
              <a:t>bądź mi zawsze ku pomocy.</a:t>
            </a:r>
            <a:br>
              <a:rPr lang="pl-PL" sz="280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>
                <a:solidFill>
                  <a:schemeClr val="bg1"/>
                </a:solidFill>
                <a:latin typeface="Georgia" pitchFamily="18" charset="0"/>
              </a:rPr>
              <a:t>Broń mnie od wszelkiego złego</a:t>
            </a:r>
            <a:br>
              <a:rPr lang="pl-PL" sz="280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>
                <a:solidFill>
                  <a:schemeClr val="bg1"/>
                </a:solidFill>
                <a:latin typeface="Georgia" pitchFamily="18" charset="0"/>
              </a:rPr>
              <a:t>i doprowadź mnie do żywota wiecznego. Amen. </a:t>
            </a:r>
            <a:endParaRPr lang="pl-PL" altLang="pl-PL" sz="280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5123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678238" y="1450975"/>
            <a:ext cx="8004175" cy="370363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5126" name="pole tekstowe 16"/>
          <p:cNvSpPr txBox="1">
            <a:spLocks noChangeArrowheads="1"/>
          </p:cNvSpPr>
          <p:nvPr/>
        </p:nvSpPr>
        <p:spPr bwMode="auto">
          <a:xfrm>
            <a:off x="3694113" y="1624013"/>
            <a:ext cx="79565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4000">
                <a:solidFill>
                  <a:schemeClr val="bg1"/>
                </a:solidFill>
                <a:latin typeface="Georgia" pitchFamily="18" charset="0"/>
              </a:rPr>
              <a:t>„Aniele Boży, Stróżu mój…”</a:t>
            </a:r>
          </a:p>
          <a:p>
            <a:pPr algn="ctr" eaLnBrk="1" hangingPunct="1"/>
            <a:r>
              <a:rPr lang="pl-PL" altLang="pl-PL" sz="4000">
                <a:solidFill>
                  <a:schemeClr val="bg1"/>
                </a:solidFill>
                <a:latin typeface="Georgia" pitchFamily="18" charset="0"/>
              </a:rPr>
              <a:t> to zapewne pierwsza z modlitw poznanych w dzieciństwie. Wyraża głęboką prawdę o Aniołach, kim są </a:t>
            </a:r>
          </a:p>
          <a:p>
            <a:pPr algn="ctr" eaLnBrk="1" hangingPunct="1"/>
            <a:r>
              <a:rPr lang="pl-PL" altLang="pl-PL" sz="4000">
                <a:solidFill>
                  <a:schemeClr val="bg1"/>
                </a:solidFill>
                <a:latin typeface="Georgia" pitchFamily="18" charset="0"/>
              </a:rPr>
              <a:t>i jaką rolę pełnią w naszym życiu.</a:t>
            </a:r>
          </a:p>
        </p:txBody>
      </p:sp>
      <p:pic>
        <p:nvPicPr>
          <p:cNvPr id="5128" name="Picture 8" descr="D:\Pobrane\angel-2818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09925" cy="687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6147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84163" y="331788"/>
            <a:ext cx="11507787" cy="1119187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6150" name="pole tekstowe 16"/>
          <p:cNvSpPr txBox="1">
            <a:spLocks noChangeArrowheads="1"/>
          </p:cNvSpPr>
          <p:nvPr/>
        </p:nvSpPr>
        <p:spPr bwMode="auto">
          <a:xfrm>
            <a:off x="327025" y="393700"/>
            <a:ext cx="113871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sz="2800" b="1">
                <a:solidFill>
                  <a:schemeClr val="bg1"/>
                </a:solidFill>
                <a:latin typeface="Georgia" pitchFamily="18" charset="0"/>
              </a:rPr>
              <a:t>Anioł</a:t>
            </a:r>
            <a:r>
              <a:rPr lang="pl-PL" sz="2800">
                <a:solidFill>
                  <a:schemeClr val="bg1"/>
                </a:solidFill>
                <a:latin typeface="Georgia" pitchFamily="18" charset="0"/>
              </a:rPr>
              <a:t> – to duchowa, niecielesna (dlatego dla nas niewidoczna) istota służebna stworzona i zsyłana przez Boga. </a:t>
            </a:r>
            <a:endParaRPr lang="pl-PL" altLang="pl-PL" sz="28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00038" y="1576388"/>
            <a:ext cx="11507787" cy="677862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6152" name="pole tekstowe 7"/>
          <p:cNvSpPr txBox="1">
            <a:spLocks noChangeArrowheads="1"/>
          </p:cNvSpPr>
          <p:nvPr/>
        </p:nvSpPr>
        <p:spPr bwMode="auto">
          <a:xfrm>
            <a:off x="315913" y="1655763"/>
            <a:ext cx="114601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>
                <a:solidFill>
                  <a:schemeClr val="bg1"/>
                </a:solidFill>
                <a:latin typeface="Georgia" pitchFamily="18" charset="0"/>
              </a:rPr>
              <a:t>O istnieniu Aniołów dowiadujemy się z kart Pisma Świętego.</a:t>
            </a:r>
            <a:endParaRPr lang="pl-PL" sz="2800"/>
          </a:p>
        </p:txBody>
      </p:sp>
      <p:sp>
        <p:nvSpPr>
          <p:cNvPr id="10" name="Prostokąt 9"/>
          <p:cNvSpPr/>
          <p:nvPr/>
        </p:nvSpPr>
        <p:spPr>
          <a:xfrm>
            <a:off x="325438" y="2784475"/>
            <a:ext cx="5634037" cy="1109663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13" name="Prostokąt 12"/>
          <p:cNvSpPr/>
          <p:nvPr/>
        </p:nvSpPr>
        <p:spPr>
          <a:xfrm>
            <a:off x="6169025" y="2795588"/>
            <a:ext cx="5634038" cy="1109662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14" name="Prostokąt 13"/>
          <p:cNvSpPr/>
          <p:nvPr/>
        </p:nvSpPr>
        <p:spPr>
          <a:xfrm>
            <a:off x="320675" y="4119563"/>
            <a:ext cx="5634038" cy="1109662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15" name="Prostokąt 14"/>
          <p:cNvSpPr/>
          <p:nvPr/>
        </p:nvSpPr>
        <p:spPr>
          <a:xfrm>
            <a:off x="6175375" y="4110038"/>
            <a:ext cx="5632450" cy="1108075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16" name="pole tekstowe 15"/>
          <p:cNvSpPr txBox="1">
            <a:spLocks noChangeArrowheads="1"/>
          </p:cNvSpPr>
          <p:nvPr/>
        </p:nvSpPr>
        <p:spPr bwMode="auto">
          <a:xfrm>
            <a:off x="287338" y="2625725"/>
            <a:ext cx="56403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8000">
                <a:solidFill>
                  <a:schemeClr val="bg1"/>
                </a:solidFill>
                <a:latin typeface="Georgia" pitchFamily="18" charset="0"/>
              </a:rPr>
              <a:t>Łk 2, 9-14</a:t>
            </a:r>
            <a:endParaRPr lang="pl-PL" sz="8000"/>
          </a:p>
        </p:txBody>
      </p:sp>
      <p:sp>
        <p:nvSpPr>
          <p:cNvPr id="17" name="Prostokąt 16"/>
          <p:cNvSpPr/>
          <p:nvPr/>
        </p:nvSpPr>
        <p:spPr>
          <a:xfrm>
            <a:off x="3243263" y="5359400"/>
            <a:ext cx="5632450" cy="1108075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18" name="pole tekstowe 17"/>
          <p:cNvSpPr txBox="1">
            <a:spLocks noChangeArrowheads="1"/>
          </p:cNvSpPr>
          <p:nvPr/>
        </p:nvSpPr>
        <p:spPr bwMode="auto">
          <a:xfrm>
            <a:off x="6159500" y="2608263"/>
            <a:ext cx="56403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8000">
                <a:solidFill>
                  <a:schemeClr val="bg1"/>
                </a:solidFill>
                <a:latin typeface="Georgia" pitchFamily="18" charset="0"/>
              </a:rPr>
              <a:t>Hbr 1, 14</a:t>
            </a:r>
            <a:endParaRPr lang="pl-PL" sz="8000"/>
          </a:p>
        </p:txBody>
      </p:sp>
      <p:sp>
        <p:nvSpPr>
          <p:cNvPr id="19" name="pole tekstowe 18"/>
          <p:cNvSpPr txBox="1">
            <a:spLocks noChangeArrowheads="1"/>
          </p:cNvSpPr>
          <p:nvPr/>
        </p:nvSpPr>
        <p:spPr bwMode="auto">
          <a:xfrm>
            <a:off x="333375" y="3916363"/>
            <a:ext cx="56403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8000">
                <a:solidFill>
                  <a:schemeClr val="bg1"/>
                </a:solidFill>
                <a:latin typeface="Georgia" pitchFamily="18" charset="0"/>
              </a:rPr>
              <a:t>Ps 91, 11</a:t>
            </a:r>
            <a:endParaRPr lang="pl-PL" sz="8000"/>
          </a:p>
        </p:txBody>
      </p:sp>
      <p:sp>
        <p:nvSpPr>
          <p:cNvPr id="20" name="pole tekstowe 19"/>
          <p:cNvSpPr txBox="1">
            <a:spLocks noChangeArrowheads="1"/>
          </p:cNvSpPr>
          <p:nvPr/>
        </p:nvSpPr>
        <p:spPr bwMode="auto">
          <a:xfrm>
            <a:off x="6202363" y="3927475"/>
            <a:ext cx="5640387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8000">
                <a:solidFill>
                  <a:schemeClr val="bg1"/>
                </a:solidFill>
                <a:latin typeface="Georgia" pitchFamily="18" charset="0"/>
              </a:rPr>
              <a:t>Mt 18, 10</a:t>
            </a:r>
            <a:endParaRPr lang="pl-PL" sz="8000"/>
          </a:p>
        </p:txBody>
      </p:sp>
      <p:sp>
        <p:nvSpPr>
          <p:cNvPr id="21" name="pole tekstowe 20"/>
          <p:cNvSpPr txBox="1">
            <a:spLocks noChangeArrowheads="1"/>
          </p:cNvSpPr>
          <p:nvPr/>
        </p:nvSpPr>
        <p:spPr bwMode="auto">
          <a:xfrm>
            <a:off x="3235325" y="5149850"/>
            <a:ext cx="5641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8000">
                <a:solidFill>
                  <a:schemeClr val="bg1"/>
                </a:solidFill>
                <a:latin typeface="Georgia" pitchFamily="18" charset="0"/>
              </a:rPr>
              <a:t>Ps 103, 20</a:t>
            </a:r>
            <a:endParaRPr lang="pl-PL" sz="8000"/>
          </a:p>
        </p:txBody>
      </p:sp>
      <p:sp>
        <p:nvSpPr>
          <p:cNvPr id="22" name="Strzałka w dół 21"/>
          <p:cNvSpPr/>
          <p:nvPr/>
        </p:nvSpPr>
        <p:spPr>
          <a:xfrm>
            <a:off x="2763838" y="2297113"/>
            <a:ext cx="925512" cy="42545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Strzałka w dół 22"/>
          <p:cNvSpPr/>
          <p:nvPr/>
        </p:nvSpPr>
        <p:spPr>
          <a:xfrm>
            <a:off x="8296275" y="2311400"/>
            <a:ext cx="925513" cy="42545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8" grpId="0" build="allAtOnce"/>
      <p:bldP spid="19" grpId="0" build="allAtOnce"/>
      <p:bldP spid="20" grpId="0" build="allAtOnce"/>
      <p:bldP spid="2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7171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7173" name="pole tekstowe 6"/>
          <p:cNvSpPr txBox="1">
            <a:spLocks noChangeArrowheads="1"/>
          </p:cNvSpPr>
          <p:nvPr/>
        </p:nvSpPr>
        <p:spPr bwMode="auto">
          <a:xfrm>
            <a:off x="631825" y="677863"/>
            <a:ext cx="10895013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4000" b="1" baseline="30000"/>
              <a:t>BIBLIOGRAFIA</a:t>
            </a:r>
          </a:p>
          <a:p>
            <a:pPr eaLnBrk="1" hangingPunct="1"/>
            <a:endParaRPr lang="pl-PL" altLang="pl-PL" sz="3600" baseline="30000"/>
          </a:p>
          <a:p>
            <a:pPr eaLnBrk="1" hangingPunct="1"/>
            <a:r>
              <a:rPr lang="pl-PL" altLang="pl-PL" sz="3200" i="1" baseline="30000"/>
              <a:t>Jestem chrześcijaninem. Podręcznik dla klasy czwartej szkoły podstawowej,</a:t>
            </a:r>
            <a:r>
              <a:rPr lang="pl-PL" altLang="pl-PL" sz="3200" baseline="30000"/>
              <a:t> red. ks. prof. J. Szpet, D. Jackowiak. Wydawnictwo Święty Wojciech, Poznań 2011, s. 130-131.</a:t>
            </a:r>
          </a:p>
          <a:p>
            <a:pPr eaLnBrk="1" hangingPunct="1"/>
            <a:endParaRPr lang="pl-PL" altLang="pl-PL" sz="3200" baseline="30000"/>
          </a:p>
          <a:p>
            <a:pPr eaLnBrk="1" hangingPunct="1"/>
            <a:r>
              <a:rPr lang="pl-PL" altLang="pl-PL" sz="3200" i="1" baseline="30000"/>
              <a:t>Jestem chrześcijaninem. Poradnik metodyczny. Czwarta klasa szkoły podstawowej,</a:t>
            </a:r>
            <a:br>
              <a:rPr lang="pl-PL" altLang="pl-PL" sz="3200" i="1" baseline="30000"/>
            </a:br>
            <a:r>
              <a:rPr lang="pl-PL" altLang="pl-PL" sz="3200" baseline="30000"/>
              <a:t>red. ks. prof. J. Szpet, D. Jackowiak. Wydawnictwo Święty Wojciech, Poznań 2011, </a:t>
            </a:r>
          </a:p>
          <a:p>
            <a:pPr eaLnBrk="1" hangingPunct="1"/>
            <a:r>
              <a:rPr lang="pl-PL" altLang="pl-PL" sz="3200" baseline="30000"/>
              <a:t>s. 180-181.</a:t>
            </a:r>
          </a:p>
          <a:p>
            <a:pPr eaLnBrk="1" hangingPunct="1"/>
            <a:endParaRPr lang="pl-PL" altLang="pl-PL" sz="4000" baseline="30000"/>
          </a:p>
          <a:p>
            <a:pPr eaLnBrk="1" hangingPunct="1"/>
            <a:r>
              <a:rPr lang="pl-PL" altLang="pl-PL" sz="4000" b="1" baseline="30000"/>
              <a:t>FOTOGRAFIE</a:t>
            </a:r>
          </a:p>
          <a:p>
            <a:pPr eaLnBrk="1" hangingPunct="1"/>
            <a:endParaRPr lang="pl-PL" altLang="pl-PL" sz="3200" baseline="30000"/>
          </a:p>
          <a:p>
            <a:pPr eaLnBrk="1" hangingPunct="1"/>
            <a:r>
              <a:rPr lang="pl-PL" altLang="pl-PL" sz="3200" baseline="30000"/>
              <a:t>pixabay.com</a:t>
            </a:r>
          </a:p>
          <a:p>
            <a:pPr eaLnBrk="1" hangingPunct="1"/>
            <a:r>
              <a:rPr lang="pl-PL" altLang="pl-PL">
                <a:latin typeface="Calibri" pitchFamily="34" charset="0"/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154</Words>
  <Application>Microsoft Office PowerPoint</Application>
  <PresentationFormat>Niestandardowy</PresentationFormat>
  <Paragraphs>31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Calibri Light</vt:lpstr>
      <vt:lpstr>Calibri</vt:lpstr>
      <vt:lpstr>Fira Sans</vt:lpstr>
      <vt:lpstr>Georgia</vt:lpstr>
      <vt:lpstr>Motyw pakietu Office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86</cp:revision>
  <dcterms:created xsi:type="dcterms:W3CDTF">2017-07-14T09:59:13Z</dcterms:created>
  <dcterms:modified xsi:type="dcterms:W3CDTF">2018-05-15T18:53:02Z</dcterms:modified>
</cp:coreProperties>
</file>