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90" d="100"/>
          <a:sy n="90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5B677-FE50-420A-AB47-0863FA17AA8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ADFA0-3F55-4E91-BBA3-8A2D878E419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601E-41BA-4274-B245-95CD37551E9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8D839-5419-4F2E-8180-DA9AED22147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856FB-F12C-4F43-961C-92C6F5F8AF0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B336B-C416-4BEE-821F-E911961B72E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EF1F3-EEF2-4F6D-81B5-5A02B463E74A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3BDC9-5473-4424-9D61-4750DB19DAC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F0516-223F-404B-99C6-65A683A0927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49D6C-FEF5-4DC3-9ED8-549D1E16A2F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E947B-D463-429C-A451-500A99FE03EB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606B3-9693-4EA4-9C1A-0BF3E2D9402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379EB-4334-4678-B7FD-20838C7FD423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CAB2F-2C8B-4A0A-A03B-5BD29BDE78D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88A54-4C25-40D0-BFDF-3DA5D02ADDF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99D21-B35A-423A-9091-70BA82FD7B8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24926-8E45-46E8-865C-2D8E40E1BA2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D4C95-CF8A-41F6-BC59-94842B957DA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03F0-A3F7-4EF1-98B6-1154BBD7A795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02C5A-4127-4067-842E-9D2D1B5282D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E5444-37A1-4C7D-9D6A-89A33B7D833F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798E8-F6E4-4E7D-B737-43FB1168EA9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625723-88BA-4C4D-BB13-70B4006A6F9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EDF169C-B403-4AC9-81A6-A7B7306A636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47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MÓJ ANIOŁ STRÓŻ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5218113" y="2065338"/>
            <a:ext cx="6480175" cy="230187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7" name="Podtytuł 2"/>
          <p:cNvSpPr txBox="1">
            <a:spLocks/>
          </p:cNvSpPr>
          <p:nvPr/>
        </p:nvSpPr>
        <p:spPr bwMode="auto">
          <a:xfrm>
            <a:off x="5281613" y="2663825"/>
            <a:ext cx="6432550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8000" b="1" baseline="30000">
                <a:solidFill>
                  <a:schemeClr val="bg1"/>
                </a:solidFill>
              </a:rPr>
              <a:t>MÓJ ANIOŁ 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8000" b="1" baseline="30000">
                <a:solidFill>
                  <a:schemeClr val="bg1"/>
                </a:solidFill>
              </a:rPr>
              <a:t>STRÓŻ</a:t>
            </a:r>
            <a:endParaRPr lang="pl-PL" altLang="pl-PL" sz="8000" baseline="30000">
              <a:solidFill>
                <a:schemeClr val="bg1"/>
              </a:solidFill>
            </a:endParaRPr>
          </a:p>
        </p:txBody>
      </p:sp>
      <p:pic>
        <p:nvPicPr>
          <p:cNvPr id="3079" name="Picture 7" descr="D:\Pobrane\statue-20602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8288"/>
            <a:ext cx="4876800" cy="731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D:\Pobrane\angel-1470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0225"/>
            <a:ext cx="12509500" cy="834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73075" y="2838450"/>
            <a:ext cx="5451475" cy="31527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515938" y="2916238"/>
            <a:ext cx="5364162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Aniele Boży, Stróżu mój,</a:t>
            </a:r>
            <a:br>
              <a:rPr lang="pl-PL" sz="28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Ty zawsze przy mnie stój.</a:t>
            </a:r>
            <a:br>
              <a:rPr lang="pl-PL" sz="28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Rano, wieczór, we dnie, w nocy,</a:t>
            </a:r>
            <a:br>
              <a:rPr lang="pl-PL" sz="28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bądź mi zawsze ku pomocy.</a:t>
            </a:r>
            <a:br>
              <a:rPr lang="pl-PL" sz="28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Broń mnie od wszelkiego złego</a:t>
            </a:r>
            <a:br>
              <a:rPr lang="pl-PL" sz="280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i doprowadź mnie do żywota wiecznego. Amen. </a:t>
            </a:r>
            <a:endParaRPr lang="pl-PL" altLang="pl-PL" sz="28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678238" y="1450975"/>
            <a:ext cx="8004175" cy="37036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6" name="pole tekstowe 16"/>
          <p:cNvSpPr txBox="1">
            <a:spLocks noChangeArrowheads="1"/>
          </p:cNvSpPr>
          <p:nvPr/>
        </p:nvSpPr>
        <p:spPr bwMode="auto">
          <a:xfrm>
            <a:off x="3694113" y="1624013"/>
            <a:ext cx="7956550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„Aniele Boży, Stróżu mój…”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 to zapewne pierwsza z modlitw poznanych w dzieciństwie. Wyraża głęboką prawdę o Aniołach, kim są 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i jaką rolę pełnią w naszym życiu.</a:t>
            </a:r>
          </a:p>
        </p:txBody>
      </p:sp>
      <p:pic>
        <p:nvPicPr>
          <p:cNvPr id="5128" name="Picture 8" descr="D:\Pobrane\angel-2818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09925" cy="6870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84163" y="331788"/>
            <a:ext cx="11507787" cy="11191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0" name="pole tekstowe 16"/>
          <p:cNvSpPr txBox="1">
            <a:spLocks noChangeArrowheads="1"/>
          </p:cNvSpPr>
          <p:nvPr/>
        </p:nvSpPr>
        <p:spPr bwMode="auto">
          <a:xfrm>
            <a:off x="327025" y="393700"/>
            <a:ext cx="113871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2800" b="1">
                <a:solidFill>
                  <a:schemeClr val="bg1"/>
                </a:solidFill>
                <a:latin typeface="Georgia" pitchFamily="18" charset="0"/>
              </a:rPr>
              <a:t>Anioł</a:t>
            </a:r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 – to duchowa, niecielesna (dlatego dla nas niewidoczna) istota służebna stworzona i zsyłana przez Boga. </a:t>
            </a:r>
            <a:endParaRPr lang="pl-PL" altLang="pl-PL" sz="280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0038" y="1576388"/>
            <a:ext cx="11507787" cy="6778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2" name="pole tekstowe 7"/>
          <p:cNvSpPr txBox="1">
            <a:spLocks noChangeArrowheads="1"/>
          </p:cNvSpPr>
          <p:nvPr/>
        </p:nvSpPr>
        <p:spPr bwMode="auto">
          <a:xfrm>
            <a:off x="315913" y="1655763"/>
            <a:ext cx="114601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O istnieniu Aniołów dowiadujemy się z kart Pisma Świętego.</a:t>
            </a:r>
            <a:endParaRPr lang="pl-PL" sz="2800"/>
          </a:p>
        </p:txBody>
      </p:sp>
      <p:sp>
        <p:nvSpPr>
          <p:cNvPr id="10" name="Prostokąt 9"/>
          <p:cNvSpPr/>
          <p:nvPr/>
        </p:nvSpPr>
        <p:spPr>
          <a:xfrm>
            <a:off x="325438" y="2784475"/>
            <a:ext cx="5634037" cy="110966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169025" y="2795588"/>
            <a:ext cx="5634038" cy="11096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320675" y="4119563"/>
            <a:ext cx="5634038" cy="11096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6175375" y="4110038"/>
            <a:ext cx="5632450" cy="11080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287338" y="2625725"/>
            <a:ext cx="56403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8000">
                <a:solidFill>
                  <a:schemeClr val="bg1"/>
                </a:solidFill>
                <a:latin typeface="Georgia" pitchFamily="18" charset="0"/>
              </a:rPr>
              <a:t>Łk 2, 9-14</a:t>
            </a:r>
            <a:endParaRPr lang="pl-PL" sz="8000"/>
          </a:p>
        </p:txBody>
      </p:sp>
      <p:sp>
        <p:nvSpPr>
          <p:cNvPr id="17" name="Prostokąt 16"/>
          <p:cNvSpPr/>
          <p:nvPr/>
        </p:nvSpPr>
        <p:spPr>
          <a:xfrm>
            <a:off x="3243263" y="5359400"/>
            <a:ext cx="5632450" cy="11080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6159500" y="2608263"/>
            <a:ext cx="56403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8000">
                <a:solidFill>
                  <a:schemeClr val="bg1"/>
                </a:solidFill>
                <a:latin typeface="Georgia" pitchFamily="18" charset="0"/>
              </a:rPr>
              <a:t>Hbr 1, 14</a:t>
            </a:r>
            <a:endParaRPr lang="pl-PL" sz="8000"/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333375" y="3916363"/>
            <a:ext cx="56403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8000">
                <a:solidFill>
                  <a:schemeClr val="bg1"/>
                </a:solidFill>
                <a:latin typeface="Georgia" pitchFamily="18" charset="0"/>
              </a:rPr>
              <a:t>Ps 91, 11</a:t>
            </a:r>
            <a:endParaRPr lang="pl-PL" sz="8000"/>
          </a:p>
        </p:txBody>
      </p:sp>
      <p:sp>
        <p:nvSpPr>
          <p:cNvPr id="20" name="pole tekstowe 19"/>
          <p:cNvSpPr txBox="1">
            <a:spLocks noChangeArrowheads="1"/>
          </p:cNvSpPr>
          <p:nvPr/>
        </p:nvSpPr>
        <p:spPr bwMode="auto">
          <a:xfrm>
            <a:off x="6202363" y="3927475"/>
            <a:ext cx="5640387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8000">
                <a:solidFill>
                  <a:schemeClr val="bg1"/>
                </a:solidFill>
                <a:latin typeface="Georgia" pitchFamily="18" charset="0"/>
              </a:rPr>
              <a:t>Mt 18, 10</a:t>
            </a:r>
            <a:endParaRPr lang="pl-PL" sz="8000"/>
          </a:p>
        </p:txBody>
      </p:sp>
      <p:sp>
        <p:nvSpPr>
          <p:cNvPr id="21" name="pole tekstowe 20"/>
          <p:cNvSpPr txBox="1">
            <a:spLocks noChangeArrowheads="1"/>
          </p:cNvSpPr>
          <p:nvPr/>
        </p:nvSpPr>
        <p:spPr bwMode="auto">
          <a:xfrm>
            <a:off x="3235325" y="5149850"/>
            <a:ext cx="56419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8000">
                <a:solidFill>
                  <a:schemeClr val="bg1"/>
                </a:solidFill>
                <a:latin typeface="Georgia" pitchFamily="18" charset="0"/>
              </a:rPr>
              <a:t>Ps 103, 20</a:t>
            </a:r>
            <a:endParaRPr lang="pl-PL" sz="8000"/>
          </a:p>
        </p:txBody>
      </p:sp>
      <p:sp>
        <p:nvSpPr>
          <p:cNvPr id="22" name="Strzałka w dół 21"/>
          <p:cNvSpPr/>
          <p:nvPr/>
        </p:nvSpPr>
        <p:spPr>
          <a:xfrm>
            <a:off x="2763838" y="2297113"/>
            <a:ext cx="925512" cy="42545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Strzałka w dół 22"/>
          <p:cNvSpPr/>
          <p:nvPr/>
        </p:nvSpPr>
        <p:spPr>
          <a:xfrm>
            <a:off x="8296275" y="2311400"/>
            <a:ext cx="925513" cy="42545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8" grpId="0" build="allAtOnce"/>
      <p:bldP spid="19" grpId="0" build="allAtOnce"/>
      <p:bldP spid="20" grpId="0" build="allAtOnce"/>
      <p:bldP spid="2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130-131.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180-181.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154</Words>
  <Application>Microsoft Office PowerPoint</Application>
  <PresentationFormat>Niestandardowy</PresentationFormat>
  <Paragraphs>31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86</cp:revision>
  <dcterms:created xsi:type="dcterms:W3CDTF">2017-07-14T09:59:13Z</dcterms:created>
  <dcterms:modified xsi:type="dcterms:W3CDTF">2018-05-15T18:53:02Z</dcterms:modified>
</cp:coreProperties>
</file>