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2" r:id="rId6"/>
    <p:sldId id="261" r:id="rId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>
        <p:scale>
          <a:sx n="60" d="100"/>
          <a:sy n="60" d="100"/>
        </p:scale>
        <p:origin x="-104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B22-BAFC-44C0-B46A-FD9D26FE410B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4934-8126-4D4E-A029-FE76AAB0DB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B5AF-761E-4671-B184-726E29BBF9DA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5396-A9C4-46C7-9436-75992A7789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D2A7-4BA6-459E-B8C6-154441C367A0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CAF3-66C9-4E77-9249-0BC58F9B0B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8177-6B7A-4D7B-83B2-AF15DDF2F1E2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32FA-7B25-417C-8C1F-C4FB8AEC60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1BF7-EC7C-4784-ABF7-7C8A178B6302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3AF8-F5AA-49B6-A345-6747BE10FA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B67A-427F-452D-A02E-7CA184D63E48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8A57-E0F8-4AE1-8B74-7A5C472D9A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5371-7DD1-4A7C-A568-8BDD1D833458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CB29-5129-4762-9771-C7D33FCAD8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4BD3-225E-4657-8095-F1621575A0D4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4496-ED24-4C1A-8B63-041746A1CA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5D5E-4AED-4D37-933E-B6B643DEDD5D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4674-106A-46E6-9EF5-CDA9810612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821D-6E3A-432C-8174-40D94304C721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184A-A90C-403E-84AA-B20D3A5EF2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9262-31C7-4BF8-A419-0A6BF013E497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E7B6-BC65-4238-8564-6E618CA546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A57D-CD77-4309-9493-6402317E4AE7}" type="datetimeFigureOut">
              <a:rPr lang="pl-PL"/>
              <a:pPr>
                <a:defRPr/>
              </a:pPr>
              <a:t>2018-05-15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A23F8E-C0D0-4F1F-B5AD-333E7CEBF85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46</a:t>
            </a:r>
          </a:p>
          <a:p>
            <a:pPr eaLnBrk="1" hangingPunct="1"/>
            <a:endParaRPr lang="pl-PL" alt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0" y="3700463"/>
            <a:ext cx="12192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/>
              <a:t>„ODWAGI, TO JA JESTEM, NIE BÓJCIE SIĘ”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4400" baseline="30000"/>
              <a:t>Mk 6, 50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Pobrane\jesus-2685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2913"/>
            <a:ext cx="12252325" cy="816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1260475" y="4587875"/>
            <a:ext cx="14992350" cy="1403350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0" y="4903788"/>
            <a:ext cx="12192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>
                <a:solidFill>
                  <a:schemeClr val="bg1"/>
                </a:solidFill>
              </a:rPr>
              <a:t>„ODWAGI, TO JA JESTEM, NIE BÓJCIE SIĘ”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4400" baseline="30000">
                <a:solidFill>
                  <a:schemeClr val="bg1"/>
                </a:solidFill>
              </a:rPr>
              <a:t>Mk 6,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D:\Pobrane\sky-3331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413" y="-2006600"/>
            <a:ext cx="15657513" cy="1107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700838" y="1592263"/>
            <a:ext cx="5292725" cy="23495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16"/>
          <p:cNvSpPr txBox="1">
            <a:spLocks noChangeArrowheads="1"/>
          </p:cNvSpPr>
          <p:nvPr/>
        </p:nvSpPr>
        <p:spPr bwMode="auto">
          <a:xfrm>
            <a:off x="6696075" y="1639888"/>
            <a:ext cx="52498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Jezus przychodzi do nas, gdy ogarnia nas zwątpienie i lęk. Przychodzi ze swoim pokojem, uzdrowieniem, słowem wsparcia i pocieszenia.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D:\Pobrane\cruz-1092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1279525"/>
            <a:ext cx="12206288" cy="813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011863" y="361950"/>
            <a:ext cx="5970587" cy="2397125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5127" name="pole tekstowe 16"/>
          <p:cNvSpPr txBox="1">
            <a:spLocks noChangeArrowheads="1"/>
          </p:cNvSpPr>
          <p:nvPr/>
        </p:nvSpPr>
        <p:spPr bwMode="auto">
          <a:xfrm>
            <a:off x="6038850" y="393700"/>
            <a:ext cx="59118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W trudnych chwilach  nie zapominajmy o obecności Jezusa, </a:t>
            </a:r>
          </a:p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o Jego nieustannej opiece nad nami. </a:t>
            </a:r>
          </a:p>
          <a:p>
            <a:pPr algn="ctr" eaLnBrk="1" hangingPunct="1"/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Uczmy się wołać za św. Piotrem </a:t>
            </a:r>
            <a:r>
              <a:rPr lang="pl-PL" altLang="pl-PL" sz="2800" b="1">
                <a:solidFill>
                  <a:schemeClr val="bg1"/>
                </a:solidFill>
                <a:latin typeface="Georgia" pitchFamily="18" charset="0"/>
              </a:rPr>
              <a:t>„Panie, ratuj mnie!” </a:t>
            </a:r>
            <a:r>
              <a:rPr lang="pl-PL" altLang="pl-PL" sz="2000">
                <a:solidFill>
                  <a:schemeClr val="bg1"/>
                </a:solidFill>
                <a:latin typeface="Georgia" pitchFamily="18" charset="0"/>
              </a:rPr>
              <a:t>Mt 14,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Pobrane\rainbow-background-114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5063" y="0"/>
            <a:ext cx="133270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00" y="582613"/>
            <a:ext cx="11445875" cy="48402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6151" name="pole tekstowe 16"/>
          <p:cNvSpPr txBox="1">
            <a:spLocks noChangeArrowheads="1"/>
          </p:cNvSpPr>
          <p:nvPr/>
        </p:nvSpPr>
        <p:spPr bwMode="auto">
          <a:xfrm>
            <a:off x="488731" y="709448"/>
            <a:ext cx="113825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Na wszystkich drogach życia, </a:t>
            </a: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gdzie posłałeś mnie</a:t>
            </a:r>
            <a:br>
              <a:rPr lang="pl-PL" sz="32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o Tobie, Boże myślę, </a:t>
            </a: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wszędzie szukam Cię.</a:t>
            </a:r>
          </a:p>
          <a:p>
            <a:pPr>
              <a:defRPr/>
            </a:pPr>
            <a:endParaRPr lang="pl-PL" sz="32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O Boże mój, dziękuję Ci </a:t>
            </a: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za bezmiar Twoich łask,</a:t>
            </a:r>
            <a:br>
              <a:rPr lang="pl-PL" sz="32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za radość Twą, za miłość Twą, </a:t>
            </a: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za każdą chwilę dnia.</a:t>
            </a:r>
          </a:p>
          <a:p>
            <a:pPr>
              <a:defRPr/>
            </a:pPr>
            <a:endParaRPr lang="pl-PL" sz="32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defRPr/>
            </a:pPr>
            <a:endParaRPr lang="pl-PL" sz="32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Znasz wszystkie moje myśli </a:t>
            </a: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i przenikasz mnie,</a:t>
            </a:r>
            <a:br>
              <a:rPr lang="pl-PL" sz="32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nad każdym krokiem czuwasz, </a:t>
            </a:r>
          </a:p>
          <a:p>
            <a:pPr>
              <a:defRPr/>
            </a:pPr>
            <a:r>
              <a:rPr lang="pl-PL" sz="3200" dirty="0">
                <a:solidFill>
                  <a:schemeClr val="bg1"/>
                </a:solidFill>
                <a:latin typeface="Georgia" pitchFamily="18" charset="0"/>
              </a:rPr>
              <a:t>więc nie lękam się.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7171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 b="1" baseline="30000"/>
              <a:t>BIBLIOGRAFIA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200" i="1" baseline="30000"/>
              <a:t>Jestem chrześcijaninem. Podręcznik dla klasy czwartej szkoły podstawowej,</a:t>
            </a:r>
            <a:r>
              <a:rPr lang="pl-PL" altLang="pl-PL" sz="3200" baseline="30000"/>
              <a:t> red. ks. prof. J. Szpet, D. Jackowiak. Wydawnictwo Święty Wojciech, Poznań 2011, s. 130-131.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i="1" baseline="30000"/>
              <a:t>Jestem chrześcijaninem. Poradnik metodyczny. Czwarta klasa szkoły podstawowej,</a:t>
            </a:r>
            <a:br>
              <a:rPr lang="pl-PL" altLang="pl-PL" sz="3200" i="1" baseline="30000"/>
            </a:br>
            <a:r>
              <a:rPr lang="pl-PL" altLang="pl-PL" sz="3200" baseline="30000"/>
              <a:t>red. ks. prof. J. Szpet, D. Jackowiak. Wydawnictwo Święty Wojciech, Poznań 2011, </a:t>
            </a:r>
          </a:p>
          <a:p>
            <a:pPr eaLnBrk="1" hangingPunct="1"/>
            <a:r>
              <a:rPr lang="pl-PL" altLang="pl-PL" sz="3200" baseline="30000"/>
              <a:t>s. 178-179.</a:t>
            </a:r>
          </a:p>
          <a:p>
            <a:pPr eaLnBrk="1" hangingPunct="1"/>
            <a:endParaRPr lang="pl-PL" altLang="pl-PL" sz="4000" baseline="30000"/>
          </a:p>
          <a:p>
            <a:pPr eaLnBrk="1" hangingPunct="1"/>
            <a:r>
              <a:rPr lang="pl-PL" altLang="pl-PL" sz="40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154</Words>
  <Application>Microsoft Office PowerPoint</Application>
  <PresentationFormat>Niestandardowy</PresentationFormat>
  <Paragraphs>37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81</cp:revision>
  <dcterms:created xsi:type="dcterms:W3CDTF">2017-07-14T09:59:13Z</dcterms:created>
  <dcterms:modified xsi:type="dcterms:W3CDTF">2018-05-15T19:01:01Z</dcterms:modified>
</cp:coreProperties>
</file>