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72" r:id="rId6"/>
    <p:sldId id="261" r:id="rId7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D47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60" d="100"/>
          <a:sy n="60" d="100"/>
        </p:scale>
        <p:origin x="-1044" y="-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19B22-BAFC-44C0-B46A-FD9D26FE410B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4934-8126-4D4E-A029-FE76AAB0DB3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C8177-6B7A-4D7B-83B2-AF15DDF2F1E2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A32FA-7B25-417C-8C1F-C4FB8AEC60E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1BF7-EC7C-4784-ABF7-7C8A178B6302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F3AF8-F5AA-49B6-A345-6747BE10FA7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DB67A-427F-452D-A02E-7CA184D63E48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F8A57-E0F8-4AE1-8B74-7A5C472D9A4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75371-7DD1-4A7C-A568-8BDD1D833458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6CB29-5129-4762-9771-C7D33FCAD89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64BD3-225E-4657-8095-F1621575A0D4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B4496-ED24-4C1A-8B63-041746A1CA7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75D5E-4AED-4D37-933E-B6B643DEDD5D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A4674-106A-46E6-9EF5-CDA98106120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4821D-6E3A-432C-8174-40D94304C721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E184A-A90C-403E-84AA-B20D3A5EF2C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79262-31C7-4BF8-A419-0A6BF013E497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9E7B6-BC65-4238-8564-6E618CA546F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3B5AF-761E-4671-B184-726E29BBF9DA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D5396-A9C4-46C7-9436-75992A77896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2D2A7-4BA6-459E-B8C6-154441C367A0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ECAF3-66C9-4E77-9249-0BC58F9B0B3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D0A57D-CD77-4309-9493-6402317E4AE7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DA23F8E-C0D0-4F1F-B5AD-333E7CEBF85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46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„ODWAGI, TO JA JESTEM, NIE BÓJCIE SIĘ”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4400" baseline="30000"/>
              <a:t>Mk 6, 50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D:\Pobrane\jesus-26851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42913"/>
            <a:ext cx="12252325" cy="816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1260475" y="4587875"/>
            <a:ext cx="14992350" cy="1403350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0" y="4903788"/>
            <a:ext cx="12192000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„ODWAGI, TO JA JESTEM, NIE BÓJCIE SIĘ”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4400" baseline="30000">
                <a:solidFill>
                  <a:schemeClr val="bg1"/>
                </a:solidFill>
              </a:rPr>
              <a:t>Mk 6, 50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D:\Pobrane\sky-33312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2413" y="-2006600"/>
            <a:ext cx="15657513" cy="1107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700838" y="1592263"/>
            <a:ext cx="5292725" cy="23495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6696075" y="1639888"/>
            <a:ext cx="5249863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Jezus przychodzi do nas, gdy ogarnia nas zwątpienie i lęk. Przychodzi ze swoim pokojem, uzdrowieniem, słowem wsparcia i pocieszenia.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D:\Pobrane\cruz-10926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1279525"/>
            <a:ext cx="12206288" cy="813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011863" y="361950"/>
            <a:ext cx="5970587" cy="239712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6038850" y="393700"/>
            <a:ext cx="59118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W trudnych chwilach  nie zapominajmy o obecności Jezusa,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o Jego nieustannej opiece nad nami.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Uczmy się wołać za św. Piotrem </a:t>
            </a:r>
            <a:r>
              <a:rPr lang="pl-PL" altLang="pl-PL" sz="2800" b="1">
                <a:solidFill>
                  <a:schemeClr val="bg1"/>
                </a:solidFill>
                <a:latin typeface="Georgia" pitchFamily="18" charset="0"/>
              </a:rPr>
              <a:t>„Panie, ratuj mnie!” </a:t>
            </a:r>
            <a:r>
              <a:rPr lang="pl-PL" altLang="pl-PL" sz="2000">
                <a:solidFill>
                  <a:schemeClr val="bg1"/>
                </a:solidFill>
                <a:latin typeface="Georgia" pitchFamily="18" charset="0"/>
              </a:rPr>
              <a:t>Mt 14, 30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4" descr="D:\Pobrane\rainbow-background-11496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35063" y="0"/>
            <a:ext cx="13327063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57200" y="582613"/>
            <a:ext cx="11445875" cy="48402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16"/>
          <p:cNvSpPr txBox="1">
            <a:spLocks noChangeArrowheads="1"/>
          </p:cNvSpPr>
          <p:nvPr/>
        </p:nvSpPr>
        <p:spPr bwMode="auto">
          <a:xfrm>
            <a:off x="488731" y="709448"/>
            <a:ext cx="1138259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numCol="2">
            <a:spAutoFit/>
          </a:bodyPr>
          <a:lstStyle/>
          <a:p>
            <a:pPr>
              <a:defRPr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Na wszystkich drogach życia, </a:t>
            </a:r>
          </a:p>
          <a:p>
            <a:pPr>
              <a:defRPr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gdzie posłałeś mnie</a:t>
            </a:r>
            <a:br>
              <a:rPr lang="pl-PL" sz="3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o Tobie, Boże myślę, </a:t>
            </a:r>
          </a:p>
          <a:p>
            <a:pPr>
              <a:defRPr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wszędzie szukam Cię.</a:t>
            </a:r>
          </a:p>
          <a:p>
            <a:pPr>
              <a:defRPr/>
            </a:pP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O Boże mój, dziękuję Ci </a:t>
            </a:r>
          </a:p>
          <a:p>
            <a:pPr>
              <a:defRPr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za bezmiar Twoich łask,</a:t>
            </a:r>
            <a:br>
              <a:rPr lang="pl-PL" sz="3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za radość Twą, za miłość Twą, </a:t>
            </a:r>
          </a:p>
          <a:p>
            <a:pPr>
              <a:defRPr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za każdą chwilę dnia.</a:t>
            </a:r>
          </a:p>
          <a:p>
            <a:pPr>
              <a:defRPr/>
            </a:pP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Znasz wszystkie moje myśli </a:t>
            </a:r>
          </a:p>
          <a:p>
            <a:pPr>
              <a:defRPr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i przenikasz mnie,</a:t>
            </a:r>
            <a:br>
              <a:rPr lang="pl-PL" sz="3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nad każdym krokiem czuwasz, </a:t>
            </a:r>
          </a:p>
          <a:p>
            <a:pPr>
              <a:defRPr/>
            </a:pP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więc nie lękam się.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1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7173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130-131.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178-179.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154</Words>
  <Application>Microsoft Office PowerPoint</Application>
  <PresentationFormat>Niestandardowy</PresentationFormat>
  <Paragraphs>37</Paragraphs>
  <Slides>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2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81</cp:revision>
  <dcterms:created xsi:type="dcterms:W3CDTF">2017-07-14T09:59:13Z</dcterms:created>
  <dcterms:modified xsi:type="dcterms:W3CDTF">2018-05-15T19:01:01Z</dcterms:modified>
</cp:coreProperties>
</file>