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69" r:id="rId5"/>
    <p:sldId id="272" r:id="rId6"/>
    <p:sldId id="261" r:id="rId7"/>
  </p:sldIdLst>
  <p:sldSz cx="12192000" cy="6858000"/>
  <p:notesSz cx="6858000" cy="9144000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AD47"/>
    <a:srgbClr val="C10B2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76" autoAdjust="0"/>
    <p:restoredTop sz="94660"/>
  </p:normalViewPr>
  <p:slideViewPr>
    <p:cSldViewPr snapToGrid="0">
      <p:cViewPr>
        <p:scale>
          <a:sx n="60" d="100"/>
          <a:sy n="60" d="100"/>
        </p:scale>
        <p:origin x="-1044" y="-4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C41C6-4478-4F87-B5ED-2EE4587CAEF9}" type="datetimeFigureOut">
              <a:rPr lang="pl-PL"/>
              <a:pPr>
                <a:defRPr/>
              </a:pPr>
              <a:t>2018-05-15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0570B-2C72-451A-AE7D-EB2DBF047D0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C85D2-6430-4340-9332-9029A0DC7C54}" type="datetimeFigureOut">
              <a:rPr lang="pl-PL"/>
              <a:pPr>
                <a:defRPr/>
              </a:pPr>
              <a:t>2018-05-15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FFA78-0A4E-4EE1-9015-AC8589070E7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05C56-66C8-4FF7-A099-3231D06DB318}" type="datetimeFigureOut">
              <a:rPr lang="pl-PL"/>
              <a:pPr>
                <a:defRPr/>
              </a:pPr>
              <a:t>2018-05-15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32DE1-8FED-444A-9792-84802FC4379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B8CFF-7B39-4F2B-B26A-4FFD90931556}" type="datetimeFigureOut">
              <a:rPr lang="pl-PL"/>
              <a:pPr>
                <a:defRPr/>
              </a:pPr>
              <a:t>2018-05-15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A6DE8-8DEE-4028-A6A0-A1253EDEBD7F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66F5C-77BF-49EF-AD82-1F47F258720C}" type="datetimeFigureOut">
              <a:rPr lang="pl-PL"/>
              <a:pPr>
                <a:defRPr/>
              </a:pPr>
              <a:t>2018-05-15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30EE4-ECFD-4998-907A-A4BB2271F3C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88E02-8319-447F-86A9-BAA00E4F8AD1}" type="datetimeFigureOut">
              <a:rPr lang="pl-PL"/>
              <a:pPr>
                <a:defRPr/>
              </a:pPr>
              <a:t>2018-05-15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9B7CF-D22E-47DC-8002-13684424BB1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325FB-6380-4B93-A0DB-47AF73B28FC7}" type="datetimeFigureOut">
              <a:rPr lang="pl-PL"/>
              <a:pPr>
                <a:defRPr/>
              </a:pPr>
              <a:t>2018-05-15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63812-4A37-4C39-A3D7-88A723A4AD9F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11071-975E-409D-A763-E2BC930D06F9}" type="datetimeFigureOut">
              <a:rPr lang="pl-PL"/>
              <a:pPr>
                <a:defRPr/>
              </a:pPr>
              <a:t>2018-05-15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96BDD-F51A-4338-97FD-FD76CF1B603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AA364-D525-4BFE-97FD-D473DB429812}" type="datetimeFigureOut">
              <a:rPr lang="pl-PL"/>
              <a:pPr>
                <a:defRPr/>
              </a:pPr>
              <a:t>2018-05-15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A691E-31D4-4876-BF2D-A757A62078E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DE0FE-9FD3-423D-9D22-712B55F3706A}" type="datetimeFigureOut">
              <a:rPr lang="pl-PL"/>
              <a:pPr>
                <a:defRPr/>
              </a:pPr>
              <a:t>2018-05-15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78A25-3896-4535-BC3F-F5B90D1A83E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1FD07-FB83-4184-A6D1-830CD584E19F}" type="datetimeFigureOut">
              <a:rPr lang="pl-PL"/>
              <a:pPr>
                <a:defRPr/>
              </a:pPr>
              <a:t>2018-05-15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F40FC-5BBB-424F-ACA5-3BA45593071F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B470695-4A6A-4B9E-979D-F053F72FFDDC}" type="datetimeFigureOut">
              <a:rPr lang="pl-PL"/>
              <a:pPr>
                <a:defRPr/>
              </a:pPr>
              <a:t>2018-05-15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B18CA706-FEF0-48C0-B972-5B64E986463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Podtytuł 2"/>
          <p:cNvSpPr>
            <a:spLocks noGrp="1"/>
          </p:cNvSpPr>
          <p:nvPr>
            <p:ph type="subTitle" idx="1"/>
          </p:nvPr>
        </p:nvSpPr>
        <p:spPr>
          <a:xfrm>
            <a:off x="1524000" y="1558925"/>
            <a:ext cx="9144000" cy="1655763"/>
          </a:xfrm>
        </p:spPr>
        <p:txBody>
          <a:bodyPr/>
          <a:lstStyle/>
          <a:p>
            <a:pPr eaLnBrk="1" hangingPunct="1"/>
            <a:r>
              <a:rPr lang="pl-PL" altLang="pl-PL" sz="6000" baseline="30000" dirty="0" smtClean="0">
                <a:latin typeface="Arial" charset="0"/>
                <a:ea typeface="Fira Sans" pitchFamily="34" charset="0"/>
                <a:cs typeface="Arial" charset="0"/>
              </a:rPr>
              <a:t>PREZENTACJA DLA KLASY 4 SP</a:t>
            </a:r>
          </a:p>
          <a:p>
            <a:pPr eaLnBrk="1" hangingPunct="1"/>
            <a:r>
              <a:rPr lang="pl-PL" altLang="pl-PL" sz="6000" baseline="30000" dirty="0" smtClean="0">
                <a:latin typeface="Arial" charset="0"/>
                <a:ea typeface="Fira Sans" pitchFamily="34" charset="0"/>
                <a:cs typeface="Arial" charset="0"/>
              </a:rPr>
              <a:t>DO LEKCJI 45</a:t>
            </a:r>
          </a:p>
          <a:p>
            <a:pPr eaLnBrk="1" hangingPunct="1"/>
            <a:endParaRPr lang="pl-PL" altLang="pl-PL" sz="6000" baseline="30000" dirty="0" smtClean="0">
              <a:latin typeface="Fira Sans" pitchFamily="34" charset="0"/>
              <a:ea typeface="Fira Sans" pitchFamily="34" charset="0"/>
              <a:cs typeface="Arial" charset="0"/>
            </a:endParaRPr>
          </a:p>
        </p:txBody>
      </p:sp>
      <p:sp>
        <p:nvSpPr>
          <p:cNvPr id="2051" name="Podtytuł 2"/>
          <p:cNvSpPr txBox="1">
            <a:spLocks/>
          </p:cNvSpPr>
          <p:nvPr/>
        </p:nvSpPr>
        <p:spPr bwMode="auto">
          <a:xfrm>
            <a:off x="0" y="3700463"/>
            <a:ext cx="12192000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pl-PL" altLang="pl-PL" sz="6000" b="1" baseline="30000"/>
              <a:t>„GDY POD WIATR TRZEBA IŚĆ”</a:t>
            </a:r>
            <a:endParaRPr lang="pl-PL" altLang="pl-PL" sz="4800" baseline="30000"/>
          </a:p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pl-PL" altLang="pl-PL" sz="2400">
              <a:latin typeface="Calibri" pitchFamily="34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5000625" y="2941638"/>
            <a:ext cx="2198688" cy="90487"/>
          </a:xfrm>
          <a:prstGeom prst="rect">
            <a:avLst/>
          </a:prstGeom>
          <a:solidFill>
            <a:srgbClr val="C10B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2053" name="Obraz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29213" y="5643563"/>
            <a:ext cx="19335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D:\Pobrane\woman-2135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7500" y="-2524125"/>
            <a:ext cx="12509500" cy="938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rostokąt 2"/>
          <p:cNvSpPr/>
          <p:nvPr/>
        </p:nvSpPr>
        <p:spPr>
          <a:xfrm>
            <a:off x="5305425" y="6103938"/>
            <a:ext cx="1795463" cy="766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baseline="-25000" dirty="0"/>
          </a:p>
        </p:txBody>
      </p:sp>
      <p:pic>
        <p:nvPicPr>
          <p:cNvPr id="3076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6875" y="6261100"/>
            <a:ext cx="144462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-1292225" y="5013325"/>
            <a:ext cx="14992350" cy="962025"/>
          </a:xfrm>
          <a:prstGeom prst="rect">
            <a:avLst/>
          </a:prstGeom>
          <a:solidFill>
            <a:schemeClr val="accent6">
              <a:lumMod val="7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3078" name="Podtytuł 2"/>
          <p:cNvSpPr txBox="1">
            <a:spLocks/>
          </p:cNvSpPr>
          <p:nvPr/>
        </p:nvSpPr>
        <p:spPr bwMode="auto">
          <a:xfrm>
            <a:off x="0" y="5227638"/>
            <a:ext cx="12192000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pl-PL" altLang="pl-PL" sz="6000" b="1" baseline="30000">
                <a:solidFill>
                  <a:schemeClr val="bg1"/>
                </a:solidFill>
              </a:rPr>
              <a:t>„GDY POD WIATR TRZEBA IŚĆ” </a:t>
            </a:r>
            <a:endParaRPr lang="pl-PL" altLang="pl-PL" sz="48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8" descr="D:\Pobrane\girl-18484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2100" y="0"/>
            <a:ext cx="12484100" cy="832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rostokąt 2"/>
          <p:cNvSpPr/>
          <p:nvPr/>
        </p:nvSpPr>
        <p:spPr>
          <a:xfrm>
            <a:off x="461963" y="6103938"/>
            <a:ext cx="1795462" cy="766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baseline="-25000" dirty="0"/>
          </a:p>
        </p:txBody>
      </p:sp>
      <p:pic>
        <p:nvPicPr>
          <p:cNvPr id="4100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825" y="6261100"/>
            <a:ext cx="1446213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chemat blokowy: łącznik 5"/>
          <p:cNvSpPr/>
          <p:nvPr/>
        </p:nvSpPr>
        <p:spPr>
          <a:xfrm>
            <a:off x="11252200" y="6192838"/>
            <a:ext cx="519113" cy="51911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1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457200" y="4114800"/>
            <a:ext cx="5292725" cy="1844675"/>
          </a:xfrm>
          <a:prstGeom prst="rect">
            <a:avLst/>
          </a:prstGeom>
          <a:solidFill>
            <a:schemeClr val="accent6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1200" dirty="0"/>
          </a:p>
        </p:txBody>
      </p:sp>
      <p:sp>
        <p:nvSpPr>
          <p:cNvPr id="4103" name="pole tekstowe 16"/>
          <p:cNvSpPr txBox="1">
            <a:spLocks noChangeArrowheads="1"/>
          </p:cNvSpPr>
          <p:nvPr/>
        </p:nvSpPr>
        <p:spPr bwMode="auto">
          <a:xfrm>
            <a:off x="452438" y="4130675"/>
            <a:ext cx="5249862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l-PL" altLang="pl-PL" sz="2800">
                <a:solidFill>
                  <a:schemeClr val="bg1"/>
                </a:solidFill>
                <a:latin typeface="Georgia" pitchFamily="18" charset="0"/>
              </a:rPr>
              <a:t>Każdy przeżywa jakieś smutki </a:t>
            </a:r>
          </a:p>
          <a:p>
            <a:pPr algn="ctr" eaLnBrk="1" hangingPunct="1"/>
            <a:r>
              <a:rPr lang="pl-PL" altLang="pl-PL" sz="2800">
                <a:solidFill>
                  <a:schemeClr val="bg1"/>
                </a:solidFill>
                <a:latin typeface="Georgia" pitchFamily="18" charset="0"/>
              </a:rPr>
              <a:t>i kłopoty. Czasami z błahych powodów, jednak zdarzają się </a:t>
            </a:r>
          </a:p>
          <a:p>
            <a:pPr algn="ctr" eaLnBrk="1" hangingPunct="1"/>
            <a:r>
              <a:rPr lang="pl-PL" altLang="pl-PL" sz="2800">
                <a:solidFill>
                  <a:schemeClr val="bg1"/>
                </a:solidFill>
                <a:latin typeface="Georgia" pitchFamily="18" charset="0"/>
              </a:rPr>
              <a:t>w życiu  poważne trudności.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4" descr="D:\Pobrane\sunset-5853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52513"/>
            <a:ext cx="12525375" cy="835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rostokąt 2"/>
          <p:cNvSpPr/>
          <p:nvPr/>
        </p:nvSpPr>
        <p:spPr>
          <a:xfrm>
            <a:off x="461963" y="6103938"/>
            <a:ext cx="1795462" cy="766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baseline="-25000" dirty="0"/>
          </a:p>
        </p:txBody>
      </p:sp>
      <p:pic>
        <p:nvPicPr>
          <p:cNvPr id="5124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825" y="6261100"/>
            <a:ext cx="1446213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chemat blokowy: łącznik 5"/>
          <p:cNvSpPr/>
          <p:nvPr/>
        </p:nvSpPr>
        <p:spPr>
          <a:xfrm>
            <a:off x="11252200" y="6192838"/>
            <a:ext cx="519113" cy="51911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2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6011863" y="361950"/>
            <a:ext cx="5970587" cy="2713038"/>
          </a:xfrm>
          <a:prstGeom prst="rect">
            <a:avLst/>
          </a:prstGeom>
          <a:solidFill>
            <a:schemeClr val="accent6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1200" dirty="0"/>
          </a:p>
        </p:txBody>
      </p:sp>
      <p:sp>
        <p:nvSpPr>
          <p:cNvPr id="5127" name="pole tekstowe 16"/>
          <p:cNvSpPr txBox="1">
            <a:spLocks noChangeArrowheads="1"/>
          </p:cNvSpPr>
          <p:nvPr/>
        </p:nvSpPr>
        <p:spPr bwMode="auto">
          <a:xfrm>
            <a:off x="6038850" y="393700"/>
            <a:ext cx="591185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l-PL" altLang="pl-PL" sz="2800">
                <a:solidFill>
                  <a:schemeClr val="bg1"/>
                </a:solidFill>
                <a:latin typeface="Georgia" pitchFamily="18" charset="0"/>
              </a:rPr>
              <a:t>W trudnościach zawsze uciekajmy się do Jezusa. Trudne sprawy mogą stać się dla nas okazją do umacniania charakteru, rozwijania takich cech, jak cierpliwość </a:t>
            </a:r>
          </a:p>
          <a:p>
            <a:pPr algn="ctr" eaLnBrk="1" hangingPunct="1"/>
            <a:r>
              <a:rPr lang="pl-PL" altLang="pl-PL" sz="2800">
                <a:solidFill>
                  <a:schemeClr val="bg1"/>
                </a:solidFill>
                <a:latin typeface="Georgia" pitchFamily="18" charset="0"/>
              </a:rPr>
              <a:t>i męstwo.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8" descr="D:\Pobrane\baby-26048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77900"/>
            <a:ext cx="12468225" cy="832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rostokąt 2"/>
          <p:cNvSpPr/>
          <p:nvPr/>
        </p:nvSpPr>
        <p:spPr>
          <a:xfrm>
            <a:off x="461963" y="6103938"/>
            <a:ext cx="1795462" cy="766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baseline="-25000" dirty="0"/>
          </a:p>
        </p:txBody>
      </p:sp>
      <p:pic>
        <p:nvPicPr>
          <p:cNvPr id="6148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825" y="6261100"/>
            <a:ext cx="1446213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chemat blokowy: łącznik 5"/>
          <p:cNvSpPr/>
          <p:nvPr/>
        </p:nvSpPr>
        <p:spPr>
          <a:xfrm>
            <a:off x="11252200" y="6192838"/>
            <a:ext cx="519113" cy="51911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3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315913" y="266700"/>
            <a:ext cx="11587162" cy="1168400"/>
          </a:xfrm>
          <a:prstGeom prst="rect">
            <a:avLst/>
          </a:prstGeom>
          <a:solidFill>
            <a:schemeClr val="accent6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1200" dirty="0"/>
          </a:p>
        </p:txBody>
      </p:sp>
      <p:sp>
        <p:nvSpPr>
          <p:cNvPr id="6151" name="pole tekstowe 16"/>
          <p:cNvSpPr txBox="1">
            <a:spLocks noChangeArrowheads="1"/>
          </p:cNvSpPr>
          <p:nvPr/>
        </p:nvSpPr>
        <p:spPr bwMode="auto">
          <a:xfrm>
            <a:off x="315913" y="282575"/>
            <a:ext cx="11555412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l-PL" altLang="pl-PL" sz="3200">
                <a:solidFill>
                  <a:schemeClr val="bg1"/>
                </a:solidFill>
                <a:latin typeface="Georgia" pitchFamily="18" charset="0"/>
              </a:rPr>
              <a:t>Kiedy ci smutno, kiedy właśnie idziesz pod wiatr, weź </a:t>
            </a:r>
          </a:p>
          <a:p>
            <a:pPr algn="ctr" eaLnBrk="1" hangingPunct="1"/>
            <a:r>
              <a:rPr lang="pl-PL" altLang="pl-PL" sz="3200">
                <a:solidFill>
                  <a:schemeClr val="bg1"/>
                </a:solidFill>
                <a:latin typeface="Georgia" pitchFamily="18" charset="0"/>
              </a:rPr>
              <a:t>w swoje dłonie Pismo Święte i odszukaj następujące fragmenty:</a:t>
            </a:r>
          </a:p>
        </p:txBody>
      </p:sp>
      <p:sp>
        <p:nvSpPr>
          <p:cNvPr id="8" name="Prostokąt 7"/>
          <p:cNvSpPr/>
          <p:nvPr/>
        </p:nvSpPr>
        <p:spPr>
          <a:xfrm>
            <a:off x="309563" y="1885950"/>
            <a:ext cx="5729287" cy="1166813"/>
          </a:xfrm>
          <a:prstGeom prst="rect">
            <a:avLst/>
          </a:prstGeom>
          <a:solidFill>
            <a:schemeClr val="accent6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1200" dirty="0"/>
          </a:p>
        </p:txBody>
      </p:sp>
      <p:sp>
        <p:nvSpPr>
          <p:cNvPr id="9" name="Prostokąt 8"/>
          <p:cNvSpPr/>
          <p:nvPr/>
        </p:nvSpPr>
        <p:spPr>
          <a:xfrm>
            <a:off x="6148388" y="1897063"/>
            <a:ext cx="5718175" cy="1166812"/>
          </a:xfrm>
          <a:prstGeom prst="rect">
            <a:avLst/>
          </a:prstGeom>
          <a:solidFill>
            <a:schemeClr val="accent6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1200" dirty="0"/>
          </a:p>
        </p:txBody>
      </p:sp>
      <p:sp>
        <p:nvSpPr>
          <p:cNvPr id="10" name="pole tekstowe 16"/>
          <p:cNvSpPr txBox="1">
            <a:spLocks noChangeArrowheads="1"/>
          </p:cNvSpPr>
          <p:nvPr/>
        </p:nvSpPr>
        <p:spPr bwMode="auto">
          <a:xfrm>
            <a:off x="404813" y="1781175"/>
            <a:ext cx="5649912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l-PL" altLang="pl-PL" sz="6600" b="1">
                <a:solidFill>
                  <a:schemeClr val="bg1"/>
                </a:solidFill>
                <a:latin typeface="Georgia" pitchFamily="18" charset="0"/>
              </a:rPr>
              <a:t>Ps 55, 23</a:t>
            </a:r>
          </a:p>
        </p:txBody>
      </p:sp>
      <p:sp>
        <p:nvSpPr>
          <p:cNvPr id="12" name="pole tekstowe 16"/>
          <p:cNvSpPr txBox="1">
            <a:spLocks noChangeArrowheads="1"/>
          </p:cNvSpPr>
          <p:nvPr/>
        </p:nvSpPr>
        <p:spPr bwMode="auto">
          <a:xfrm>
            <a:off x="6153150" y="1828800"/>
            <a:ext cx="564991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l-PL" altLang="pl-PL" sz="6600" b="1">
                <a:solidFill>
                  <a:schemeClr val="bg1"/>
                </a:solidFill>
                <a:latin typeface="Georgia" pitchFamily="18" charset="0"/>
              </a:rPr>
              <a:t>1 P 5, 7</a:t>
            </a:r>
          </a:p>
        </p:txBody>
      </p:sp>
      <p:sp>
        <p:nvSpPr>
          <p:cNvPr id="13" name="Prostokąt 12"/>
          <p:cNvSpPr/>
          <p:nvPr/>
        </p:nvSpPr>
        <p:spPr>
          <a:xfrm>
            <a:off x="1119188" y="3562350"/>
            <a:ext cx="9917112" cy="1671638"/>
          </a:xfrm>
          <a:prstGeom prst="rect">
            <a:avLst/>
          </a:prstGeom>
          <a:solidFill>
            <a:schemeClr val="accent6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1200" dirty="0"/>
          </a:p>
        </p:txBody>
      </p:sp>
      <p:sp>
        <p:nvSpPr>
          <p:cNvPr id="14" name="pole tekstowe 16"/>
          <p:cNvSpPr txBox="1">
            <a:spLocks noChangeArrowheads="1"/>
          </p:cNvSpPr>
          <p:nvPr/>
        </p:nvSpPr>
        <p:spPr bwMode="auto">
          <a:xfrm>
            <a:off x="1119188" y="3516313"/>
            <a:ext cx="9917112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l-PL" altLang="pl-PL" sz="9600" b="1">
                <a:solidFill>
                  <a:schemeClr val="bg1"/>
                </a:solidFill>
                <a:latin typeface="Georgia" pitchFamily="18" charset="0"/>
              </a:rPr>
              <a:t>Mt 11, 28 – 30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  <p:bldP spid="12" grpId="0" build="allAtOnce"/>
      <p:bldP spid="14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61963" y="6103938"/>
            <a:ext cx="1795462" cy="766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baseline="-25000" dirty="0"/>
          </a:p>
        </p:txBody>
      </p:sp>
      <p:pic>
        <p:nvPicPr>
          <p:cNvPr id="7171" name="Obraz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825" y="6261100"/>
            <a:ext cx="1446213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chemat blokowy: łącznik 5"/>
          <p:cNvSpPr/>
          <p:nvPr/>
        </p:nvSpPr>
        <p:spPr>
          <a:xfrm>
            <a:off x="11252200" y="6192838"/>
            <a:ext cx="519113" cy="51911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4</a:t>
            </a:r>
            <a:endParaRPr lang="pl-PL" dirty="0">
              <a:solidFill>
                <a:schemeClr val="tx1"/>
              </a:solidFill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7173" name="pole tekstowe 6"/>
          <p:cNvSpPr txBox="1">
            <a:spLocks noChangeArrowheads="1"/>
          </p:cNvSpPr>
          <p:nvPr/>
        </p:nvSpPr>
        <p:spPr bwMode="auto">
          <a:xfrm>
            <a:off x="631825" y="677863"/>
            <a:ext cx="10895013" cy="459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altLang="pl-PL" sz="4000" b="1" baseline="30000"/>
              <a:t>BIBLIOGRAFIA</a:t>
            </a:r>
          </a:p>
          <a:p>
            <a:pPr eaLnBrk="1" hangingPunct="1"/>
            <a:endParaRPr lang="pl-PL" altLang="pl-PL" sz="3600" baseline="30000"/>
          </a:p>
          <a:p>
            <a:pPr eaLnBrk="1" hangingPunct="1"/>
            <a:r>
              <a:rPr lang="pl-PL" altLang="pl-PL" sz="3200" i="1" baseline="30000"/>
              <a:t>Jestem chrześcijaninem. Podręcznik dla klasy czwartej szkoły podstawowej,</a:t>
            </a:r>
            <a:r>
              <a:rPr lang="pl-PL" altLang="pl-PL" sz="3200" baseline="30000"/>
              <a:t> red. ks. prof. J. Szpet, D. Jackowiak. Wydawnictwo Święty Wojciech, Poznań 2011, s. 128-129.</a:t>
            </a:r>
          </a:p>
          <a:p>
            <a:pPr eaLnBrk="1" hangingPunct="1"/>
            <a:endParaRPr lang="pl-PL" altLang="pl-PL" sz="3200" baseline="30000"/>
          </a:p>
          <a:p>
            <a:pPr eaLnBrk="1" hangingPunct="1"/>
            <a:r>
              <a:rPr lang="pl-PL" altLang="pl-PL" sz="3200" i="1" baseline="30000"/>
              <a:t>Jestem chrześcijaninem. Poradnik metodyczny. Czwarta klasa szkoły podstawowej,</a:t>
            </a:r>
            <a:br>
              <a:rPr lang="pl-PL" altLang="pl-PL" sz="3200" i="1" baseline="30000"/>
            </a:br>
            <a:r>
              <a:rPr lang="pl-PL" altLang="pl-PL" sz="3200" baseline="30000"/>
              <a:t>red. ks. prof. J. Szpet, D. Jackowiak. Wydawnictwo Święty Wojciech, Poznań 2011, </a:t>
            </a:r>
          </a:p>
          <a:p>
            <a:pPr eaLnBrk="1" hangingPunct="1"/>
            <a:r>
              <a:rPr lang="pl-PL" altLang="pl-PL" sz="3200" baseline="30000"/>
              <a:t>s. 176-177.</a:t>
            </a:r>
          </a:p>
          <a:p>
            <a:pPr eaLnBrk="1" hangingPunct="1"/>
            <a:endParaRPr lang="pl-PL" altLang="pl-PL" sz="4000" baseline="30000"/>
          </a:p>
          <a:p>
            <a:pPr eaLnBrk="1" hangingPunct="1"/>
            <a:r>
              <a:rPr lang="pl-PL" altLang="pl-PL" sz="4000" b="1" baseline="30000"/>
              <a:t>FOTOGRAFIE</a:t>
            </a:r>
          </a:p>
          <a:p>
            <a:pPr eaLnBrk="1" hangingPunct="1"/>
            <a:endParaRPr lang="pl-PL" altLang="pl-PL" sz="3200" baseline="30000"/>
          </a:p>
          <a:p>
            <a:pPr eaLnBrk="1" hangingPunct="1"/>
            <a:r>
              <a:rPr lang="pl-PL" altLang="pl-PL" sz="3200" baseline="30000"/>
              <a:t>pixabay.com</a:t>
            </a:r>
          </a:p>
          <a:p>
            <a:pPr eaLnBrk="1" hangingPunct="1"/>
            <a:r>
              <a:rPr lang="pl-PL" altLang="pl-PL">
                <a:latin typeface="Calibri" pitchFamily="34" charset="0"/>
              </a:rPr>
              <a:t>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</TotalTime>
  <Words>158</Words>
  <Application>Microsoft Office PowerPoint</Application>
  <PresentationFormat>Niestandardowy</PresentationFormat>
  <Paragraphs>29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2" baseType="lpstr">
      <vt:lpstr>Arial</vt:lpstr>
      <vt:lpstr>Calibri Light</vt:lpstr>
      <vt:lpstr>Calibri</vt:lpstr>
      <vt:lpstr>Fira Sans</vt:lpstr>
      <vt:lpstr>Georgia</vt:lpstr>
      <vt:lpstr>Motyw pakietu Office</vt:lpstr>
      <vt:lpstr>Slajd 1</vt:lpstr>
      <vt:lpstr>Slajd 2</vt:lpstr>
      <vt:lpstr>Slajd 3</vt:lpstr>
      <vt:lpstr>Slajd 4</vt:lpstr>
      <vt:lpstr>Slajd 5</vt:lpstr>
      <vt:lpstr>Slajd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Joanna Witczak</dc:creator>
  <cp:lastModifiedBy>Krzysztof Tomiak</cp:lastModifiedBy>
  <cp:revision>78</cp:revision>
  <dcterms:created xsi:type="dcterms:W3CDTF">2017-07-14T09:59:13Z</dcterms:created>
  <dcterms:modified xsi:type="dcterms:W3CDTF">2018-05-15T18:54:13Z</dcterms:modified>
</cp:coreProperties>
</file>