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2" r:id="rId6"/>
    <p:sldId id="261" r:id="rId7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60" d="100"/>
          <a:sy n="60" d="100"/>
        </p:scale>
        <p:origin x="-1044" y="-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C41C6-4478-4F87-B5ED-2EE4587CAEF9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0570B-2C72-451A-AE7D-EB2DBF047D0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B8CFF-7B39-4F2B-B26A-4FFD90931556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A6DE8-8DEE-4028-A6A0-A1253EDEBD7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66F5C-77BF-49EF-AD82-1F47F258720C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30EE4-ECFD-4998-907A-A4BB2271F3C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88E02-8319-447F-86A9-BAA00E4F8AD1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9B7CF-D22E-47DC-8002-13684424BB1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325FB-6380-4B93-A0DB-47AF73B28FC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63812-4A37-4C39-A3D7-88A723A4AD9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11071-975E-409D-A763-E2BC930D06F9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96BDD-F51A-4338-97FD-FD76CF1B603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AA364-D525-4BFE-97FD-D473DB429812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A691E-31D4-4876-BF2D-A757A62078E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DE0FE-9FD3-423D-9D22-712B55F3706A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78A25-3896-4535-BC3F-F5B90D1A83E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1FD07-FB83-4184-A6D1-830CD584E19F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F40FC-5BBB-424F-ACA5-3BA45593071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C85D2-6430-4340-9332-9029A0DC7C5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FFA78-0A4E-4EE1-9015-AC8589070E7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05C56-66C8-4FF7-A099-3231D06DB318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32DE1-8FED-444A-9792-84802FC4379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470695-4A6A-4B9E-979D-F053F72FFDDC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18CA706-FEF0-48C0-B972-5B64E986463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45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„GDY POD WIATR TRZEBA IŚĆ”</a:t>
            </a:r>
            <a:endParaRPr lang="pl-PL" altLang="pl-PL" sz="4800" baseline="30000"/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woman-2135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00" y="-2524125"/>
            <a:ext cx="12509500" cy="938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292225" y="5013325"/>
            <a:ext cx="14992350" cy="96202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0" y="5227638"/>
            <a:ext cx="1219200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„GDY POD WIATR TRZEBA IŚĆ” </a:t>
            </a:r>
            <a:endParaRPr lang="pl-PL" altLang="pl-PL" sz="4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D:\Pobrane\girl-18484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2100" y="0"/>
            <a:ext cx="12484100" cy="832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57200" y="4114800"/>
            <a:ext cx="5292725" cy="18446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452438" y="4130675"/>
            <a:ext cx="524986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Każdy przeżywa jakieś smutki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i kłopoty. Czasami z błahych powodów, jednak zdarzają się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w życiu  poważne trudności.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4" descr="D:\Pobrane\sunset-585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52513"/>
            <a:ext cx="12525375" cy="835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011863" y="361950"/>
            <a:ext cx="5970587" cy="271303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6038850" y="393700"/>
            <a:ext cx="59118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W trudnościach zawsze uciekajmy się do Jezusa. Trudne sprawy mogą stać się dla nas okazją do umacniania charakteru, rozwijania takich cech, jak cierpliwość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i męstwo.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D:\Pobrane\baby-2604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77900"/>
            <a:ext cx="12468225" cy="832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15913" y="266700"/>
            <a:ext cx="11587162" cy="11684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315913" y="282575"/>
            <a:ext cx="115554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Kiedy ci smutno, kiedy właśnie idziesz pod wiatr, weź </a:t>
            </a:r>
          </a:p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w swoje dłonie Pismo Święte i odszukaj następujące fragmenty:</a:t>
            </a:r>
          </a:p>
        </p:txBody>
      </p:sp>
      <p:sp>
        <p:nvSpPr>
          <p:cNvPr id="8" name="Prostokąt 7"/>
          <p:cNvSpPr/>
          <p:nvPr/>
        </p:nvSpPr>
        <p:spPr>
          <a:xfrm>
            <a:off x="309563" y="1885950"/>
            <a:ext cx="5729287" cy="116681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9" name="Prostokąt 8"/>
          <p:cNvSpPr/>
          <p:nvPr/>
        </p:nvSpPr>
        <p:spPr>
          <a:xfrm>
            <a:off x="6148388" y="1897063"/>
            <a:ext cx="5718175" cy="116681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0" name="pole tekstowe 16"/>
          <p:cNvSpPr txBox="1">
            <a:spLocks noChangeArrowheads="1"/>
          </p:cNvSpPr>
          <p:nvPr/>
        </p:nvSpPr>
        <p:spPr bwMode="auto">
          <a:xfrm>
            <a:off x="404813" y="1781175"/>
            <a:ext cx="564991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6600" b="1">
                <a:solidFill>
                  <a:schemeClr val="bg1"/>
                </a:solidFill>
                <a:latin typeface="Georgia" pitchFamily="18" charset="0"/>
              </a:rPr>
              <a:t>Ps 55, 23</a:t>
            </a:r>
          </a:p>
        </p:txBody>
      </p:sp>
      <p:sp>
        <p:nvSpPr>
          <p:cNvPr id="12" name="pole tekstowe 16"/>
          <p:cNvSpPr txBox="1">
            <a:spLocks noChangeArrowheads="1"/>
          </p:cNvSpPr>
          <p:nvPr/>
        </p:nvSpPr>
        <p:spPr bwMode="auto">
          <a:xfrm>
            <a:off x="6153150" y="1828800"/>
            <a:ext cx="564991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6600" b="1">
                <a:solidFill>
                  <a:schemeClr val="bg1"/>
                </a:solidFill>
                <a:latin typeface="Georgia" pitchFamily="18" charset="0"/>
              </a:rPr>
              <a:t>1 P 5, 7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1119188" y="3562350"/>
            <a:ext cx="9917112" cy="167163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ole tekstowe 16"/>
          <p:cNvSpPr txBox="1">
            <a:spLocks noChangeArrowheads="1"/>
          </p:cNvSpPr>
          <p:nvPr/>
        </p:nvSpPr>
        <p:spPr bwMode="auto">
          <a:xfrm>
            <a:off x="1119188" y="3516313"/>
            <a:ext cx="991711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9600" b="1">
                <a:solidFill>
                  <a:schemeClr val="bg1"/>
                </a:solidFill>
                <a:latin typeface="Georgia" pitchFamily="18" charset="0"/>
              </a:rPr>
              <a:t>Mt 11, 28 – 30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2" grpId="0" build="allAtOnce"/>
      <p:bldP spid="1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128-129.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176-177.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158</Words>
  <Application>Microsoft Office PowerPoint</Application>
  <PresentationFormat>Niestandardowy</PresentationFormat>
  <Paragraphs>29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78</cp:revision>
  <dcterms:created xsi:type="dcterms:W3CDTF">2017-07-14T09:59:13Z</dcterms:created>
  <dcterms:modified xsi:type="dcterms:W3CDTF">2018-05-15T18:54:13Z</dcterms:modified>
</cp:coreProperties>
</file>