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3" r:id="rId5"/>
    <p:sldId id="280" r:id="rId6"/>
    <p:sldId id="282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2DA"/>
    <a:srgbClr val="7030A0"/>
    <a:srgbClr val="C10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-2028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45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047892"/>
            <a:ext cx="12192000" cy="13088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ŚWIĘTA JADWIGA ŚLĄSKA</a:t>
            </a:r>
          </a:p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WZÓR TROSKI O LUDZI POTRZEBUJĄCYCH</a:t>
            </a:r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044889" y="2096620"/>
            <a:ext cx="6438900" cy="1708897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5082989" y="2164975"/>
            <a:ext cx="6419850" cy="324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ŚWIĘTA JADWIGA</a:t>
            </a:r>
          </a:p>
          <a:p>
            <a:r>
              <a:rPr lang="pl-PL" sz="48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ŚLĄSKA </a:t>
            </a:r>
          </a:p>
        </p:txBody>
      </p:sp>
      <p:pic>
        <p:nvPicPr>
          <p:cNvPr id="1026" name="Picture 2" descr="F:\DCIM\100CANON\IMG_1461.JPG"/>
          <p:cNvPicPr>
            <a:picLocks noChangeAspect="1" noChangeArrowheads="1"/>
          </p:cNvPicPr>
          <p:nvPr/>
        </p:nvPicPr>
        <p:blipFill>
          <a:blip r:embed="rId3" cstate="print"/>
          <a:srcRect l="36524" t="3306" r="35944"/>
          <a:stretch>
            <a:fillRect/>
          </a:stretch>
        </p:blipFill>
        <p:spPr bwMode="auto">
          <a:xfrm flipH="1">
            <a:off x="0" y="-188259"/>
            <a:ext cx="4169023" cy="976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64545" y="188259"/>
            <a:ext cx="10446865" cy="127859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864545" y="201707"/>
            <a:ext cx="103883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Georgia" pitchFamily="18" charset="0"/>
              </a:rPr>
              <a:t>Święta Jadwiga Śląska</a:t>
            </a:r>
          </a:p>
          <a:p>
            <a:pPr algn="ctr"/>
            <a:r>
              <a:rPr lang="pl-PL" sz="1700" dirty="0" smtClean="0">
                <a:solidFill>
                  <a:schemeClr val="bg1"/>
                </a:solidFill>
                <a:latin typeface="Georgia" pitchFamily="18" charset="0"/>
              </a:rPr>
              <a:t>W ikonografii przedstawiana jest jako młoda mężatka w długiej sukni lub książęcym płaszczu </a:t>
            </a:r>
          </a:p>
          <a:p>
            <a:pPr algn="ctr"/>
            <a:r>
              <a:rPr lang="pl-PL" sz="1700" dirty="0" smtClean="0">
                <a:solidFill>
                  <a:schemeClr val="bg1"/>
                </a:solidFill>
                <a:latin typeface="Georgia" pitchFamily="18" charset="0"/>
              </a:rPr>
              <a:t>z diademem na głowie, czasami w habicie cysterskim. Jej atrybutami są: krzyż, but w ręce, księga, </a:t>
            </a:r>
          </a:p>
          <a:p>
            <a:pPr algn="ctr"/>
            <a:r>
              <a:rPr lang="pl-PL" sz="1700" dirty="0" smtClean="0">
                <a:solidFill>
                  <a:schemeClr val="bg1"/>
                </a:solidFill>
                <a:latin typeface="Georgia" pitchFamily="18" charset="0"/>
              </a:rPr>
              <a:t>figura Matki Bożej, makieta kościoła w dłoniach i różaniec.</a:t>
            </a:r>
            <a:endParaRPr lang="pl-PL" sz="17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64545" y="1551086"/>
            <a:ext cx="5098105" cy="15240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213305" y="1551086"/>
            <a:ext cx="5098105" cy="15240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864545" y="1546412"/>
            <a:ext cx="509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Urodziła </a:t>
            </a:r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się między 1174 a 1180 rokiem na zamku nad jeziorem </a:t>
            </a:r>
            <a:r>
              <a:rPr lang="pl-PL" sz="2400" dirty="0" err="1" smtClean="0">
                <a:solidFill>
                  <a:schemeClr val="bg1"/>
                </a:solidFill>
                <a:latin typeface="Georgia" pitchFamily="18" charset="0"/>
              </a:rPr>
              <a:t>Amer</a:t>
            </a:r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 w Bawarii. Miała czterech braci i trzy siostry.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93795" y="1532965"/>
            <a:ext cx="509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Otrzymała staranne wykształcenie najpierw na zamku, potem zaś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w klasztorze benedyktynek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w </a:t>
            </a:r>
            <a:r>
              <a:rPr lang="pl-PL" sz="2400" dirty="0" err="1" smtClean="0">
                <a:solidFill>
                  <a:schemeClr val="bg1"/>
                </a:solidFill>
                <a:latin typeface="Georgia" pitchFamily="18" charset="0"/>
              </a:rPr>
              <a:t>Kitzingen</a:t>
            </a:r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 nad Menem.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864545" y="3200400"/>
            <a:ext cx="5098105" cy="27813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6198545" y="3219450"/>
            <a:ext cx="5098105" cy="27622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845495" y="3267635"/>
            <a:ext cx="5098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W 1190 roku Jadwiga została wysłana do Wrocławia na dwór księcia Bolesława Wysokiego, gdyż wybrano ją na żonę dla syna księcia – Henryka. Małżeństwo zawarli między 1186 a 1190 rokiem. Mieli siedmioro dzieci.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134101" y="3257550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Przeżyła śmierć męża i prawie wszystkich dzieci. Po 1238 roku wstąpiła do klasztoru cysterek </a:t>
            </a:r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w </a:t>
            </a:r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Trzebnicy. Zmarła 14 października 1243 roku, mając ponad 60 lat.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Kanonizowana 26 marca 1267 roku przez papieża Klemensa IV.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male-1854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2734"/>
            <a:ext cx="12495093" cy="8200339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8149" y="4727824"/>
            <a:ext cx="11408709" cy="1215776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88215" y="4741271"/>
            <a:ext cx="11292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Przedmiotem ciągłej troski księżnej Jadwigi było dobro poddanych. Podejmowała różne działania na rzecz pogłębienia wiary chrześcijańskiej wśród prostego ludu. Czyniła to poprzez liczne dzieła charytatywne.</a:t>
            </a:r>
            <a:endParaRPr lang="pl-PL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Krzysztof\Desktop\old-1701640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3833" y="1289573"/>
            <a:ext cx="2926080" cy="438912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402106" y="255494"/>
            <a:ext cx="5836023" cy="95474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486907" y="188259"/>
            <a:ext cx="5764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  <a:latin typeface="Georgia" pitchFamily="18" charset="0"/>
              </a:rPr>
              <a:t>Fundowała</a:t>
            </a:r>
            <a:endParaRPr lang="pl-PL" sz="6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Krzysztof\Desktop\trebic-227917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758" y="1345172"/>
            <a:ext cx="3343275" cy="4457700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393898" y="4961964"/>
            <a:ext cx="3142677" cy="767603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8794376" y="4262718"/>
            <a:ext cx="2796990" cy="1317812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403411" y="5014693"/>
            <a:ext cx="310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Kościoły</a:t>
            </a:r>
            <a:endParaRPr lang="pl-PL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075" name="Picture 3" descr="C:\Users\Krzysztof\Desktop\stethoscope-1584223_960_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9980" y="2304762"/>
            <a:ext cx="3950208" cy="2962656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4356298" y="4433046"/>
            <a:ext cx="3765726" cy="767603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4388223" y="4450976"/>
            <a:ext cx="372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Szpitale</a:t>
            </a:r>
            <a:endParaRPr lang="pl-PL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8807822" y="4276165"/>
            <a:ext cx="2783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Przytułki </a:t>
            </a:r>
          </a:p>
          <a:p>
            <a:pPr algn="ctr"/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dla ubogich</a:t>
            </a:r>
            <a:endParaRPr lang="pl-PL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obrane\book-3086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5459"/>
            <a:ext cx="12192000" cy="812958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8150" y="4727824"/>
            <a:ext cx="9149603" cy="1215776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61320" y="4727824"/>
            <a:ext cx="9112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Siłę do wypełniania tych dzieł czerpała z Pisma Świętego. Łączyła 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w piękny sposób codzienne życie z modlitwą, biorąc za wzór Marię 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i Martę z Ewangelii św. Łukasza.</a:t>
            </a:r>
            <a:endParaRPr lang="pl-PL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8160" y="698181"/>
            <a:ext cx="108942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szóstej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2013, 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142-145.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2013, </a:t>
            </a:r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219-227.</a:t>
            </a:r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302</Words>
  <Application>Microsoft Office PowerPoint</Application>
  <PresentationFormat>Niestandardowy</PresentationFormat>
  <Paragraphs>44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130</cp:revision>
  <dcterms:created xsi:type="dcterms:W3CDTF">2017-07-14T09:59:13Z</dcterms:created>
  <dcterms:modified xsi:type="dcterms:W3CDTF">2018-05-07T15:10:45Z</dcterms:modified>
</cp:coreProperties>
</file>